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5999738" cy="43205400"/>
  <p:notesSz cx="6858000" cy="9144000"/>
  <p:defaultTextStyle>
    <a:defPPr>
      <a:defRPr lang="en-US"/>
    </a:defPPr>
    <a:lvl1pPr marL="0" algn="l" defTabSz="4114800" rtl="0" eaLnBrk="1" latinLnBrk="0" hangingPunct="1">
      <a:defRPr sz="8100" kern="1200">
        <a:solidFill>
          <a:schemeClr val="tx1"/>
        </a:solidFill>
        <a:latin typeface="+mn-lt"/>
        <a:ea typeface="+mn-ea"/>
        <a:cs typeface="+mn-cs"/>
      </a:defRPr>
    </a:lvl1pPr>
    <a:lvl2pPr marL="2057400" algn="l" defTabSz="4114800" rtl="0" eaLnBrk="1" latinLnBrk="0" hangingPunct="1">
      <a:defRPr sz="8100" kern="1200">
        <a:solidFill>
          <a:schemeClr val="tx1"/>
        </a:solidFill>
        <a:latin typeface="+mn-lt"/>
        <a:ea typeface="+mn-ea"/>
        <a:cs typeface="+mn-cs"/>
      </a:defRPr>
    </a:lvl2pPr>
    <a:lvl3pPr marL="4114800" algn="l" defTabSz="4114800" rtl="0" eaLnBrk="1" latinLnBrk="0" hangingPunct="1">
      <a:defRPr sz="8100" kern="1200">
        <a:solidFill>
          <a:schemeClr val="tx1"/>
        </a:solidFill>
        <a:latin typeface="+mn-lt"/>
        <a:ea typeface="+mn-ea"/>
        <a:cs typeface="+mn-cs"/>
      </a:defRPr>
    </a:lvl3pPr>
    <a:lvl4pPr marL="6172200" algn="l" defTabSz="4114800" rtl="0" eaLnBrk="1" latinLnBrk="0" hangingPunct="1">
      <a:defRPr sz="8100" kern="1200">
        <a:solidFill>
          <a:schemeClr val="tx1"/>
        </a:solidFill>
        <a:latin typeface="+mn-lt"/>
        <a:ea typeface="+mn-ea"/>
        <a:cs typeface="+mn-cs"/>
      </a:defRPr>
    </a:lvl4pPr>
    <a:lvl5pPr marL="8229600" algn="l" defTabSz="4114800" rtl="0" eaLnBrk="1" latinLnBrk="0" hangingPunct="1">
      <a:defRPr sz="8100" kern="1200">
        <a:solidFill>
          <a:schemeClr val="tx1"/>
        </a:solidFill>
        <a:latin typeface="+mn-lt"/>
        <a:ea typeface="+mn-ea"/>
        <a:cs typeface="+mn-cs"/>
      </a:defRPr>
    </a:lvl5pPr>
    <a:lvl6pPr marL="10287000" algn="l" defTabSz="4114800" rtl="0" eaLnBrk="1" latinLnBrk="0" hangingPunct="1">
      <a:defRPr sz="8100" kern="1200">
        <a:solidFill>
          <a:schemeClr val="tx1"/>
        </a:solidFill>
        <a:latin typeface="+mn-lt"/>
        <a:ea typeface="+mn-ea"/>
        <a:cs typeface="+mn-cs"/>
      </a:defRPr>
    </a:lvl6pPr>
    <a:lvl7pPr marL="12344400" algn="l" defTabSz="4114800" rtl="0" eaLnBrk="1" latinLnBrk="0" hangingPunct="1">
      <a:defRPr sz="8100" kern="1200">
        <a:solidFill>
          <a:schemeClr val="tx1"/>
        </a:solidFill>
        <a:latin typeface="+mn-lt"/>
        <a:ea typeface="+mn-ea"/>
        <a:cs typeface="+mn-cs"/>
      </a:defRPr>
    </a:lvl7pPr>
    <a:lvl8pPr marL="14401800" algn="l" defTabSz="4114800" rtl="0" eaLnBrk="1" latinLnBrk="0" hangingPunct="1">
      <a:defRPr sz="8100" kern="1200">
        <a:solidFill>
          <a:schemeClr val="tx1"/>
        </a:solidFill>
        <a:latin typeface="+mn-lt"/>
        <a:ea typeface="+mn-ea"/>
        <a:cs typeface="+mn-cs"/>
      </a:defRPr>
    </a:lvl8pPr>
    <a:lvl9pPr marL="16459200" algn="l" defTabSz="4114800" rtl="0" eaLnBrk="1" latinLnBrk="0" hangingPunct="1">
      <a:defRPr sz="81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C0FD0099-5118-4137-A46B-EABBDA85E26B}">
          <p14:sldIdLst>
            <p14:sldId id="2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howGuides="1">
      <p:cViewPr>
        <p:scale>
          <a:sx n="30" d="100"/>
          <a:sy n="30" d="100"/>
        </p:scale>
        <p:origin x="-360" y="2322"/>
      </p:cViewPr>
      <p:guideLst>
        <p:guide orient="horz" pos="13608"/>
        <p:guide pos="113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99981" y="13421681"/>
            <a:ext cx="30599777" cy="9261158"/>
          </a:xfrm>
        </p:spPr>
        <p:txBody>
          <a:bodyPr/>
          <a:lstStyle/>
          <a:p>
            <a:r>
              <a:rPr lang="en-US" smtClean="0"/>
              <a:t>Click to edit Master title style</a:t>
            </a:r>
            <a:endParaRPr lang="en-US"/>
          </a:p>
        </p:txBody>
      </p:sp>
      <p:sp>
        <p:nvSpPr>
          <p:cNvPr id="3" name="Subtitle 2"/>
          <p:cNvSpPr>
            <a:spLocks noGrp="1"/>
          </p:cNvSpPr>
          <p:nvPr>
            <p:ph type="subTitle" idx="1"/>
          </p:nvPr>
        </p:nvSpPr>
        <p:spPr>
          <a:xfrm>
            <a:off x="5399961" y="24483060"/>
            <a:ext cx="25199817" cy="11041380"/>
          </a:xfrm>
        </p:spPr>
        <p:txBody>
          <a:bodyPr/>
          <a:lstStyle>
            <a:lvl1pPr marL="0" indent="0" algn="ctr">
              <a:buNone/>
              <a:defRPr>
                <a:solidFill>
                  <a:schemeClr val="tx1">
                    <a:tint val="75000"/>
                  </a:schemeClr>
                </a:solidFill>
              </a:defRPr>
            </a:lvl1pPr>
            <a:lvl2pPr marL="2057400" indent="0" algn="ctr">
              <a:buNone/>
              <a:defRPr>
                <a:solidFill>
                  <a:schemeClr val="tx1">
                    <a:tint val="75000"/>
                  </a:schemeClr>
                </a:solidFill>
              </a:defRPr>
            </a:lvl2pPr>
            <a:lvl3pPr marL="4114800" indent="0" algn="ctr">
              <a:buNone/>
              <a:defRPr>
                <a:solidFill>
                  <a:schemeClr val="tx1">
                    <a:tint val="75000"/>
                  </a:schemeClr>
                </a:solidFill>
              </a:defRPr>
            </a:lvl3pPr>
            <a:lvl4pPr marL="6172200" indent="0" algn="ctr">
              <a:buNone/>
              <a:defRPr>
                <a:solidFill>
                  <a:schemeClr val="tx1">
                    <a:tint val="75000"/>
                  </a:schemeClr>
                </a:solidFill>
              </a:defRPr>
            </a:lvl4pPr>
            <a:lvl5pPr marL="8229600" indent="0" algn="ctr">
              <a:buNone/>
              <a:defRPr>
                <a:solidFill>
                  <a:schemeClr val="tx1">
                    <a:tint val="75000"/>
                  </a:schemeClr>
                </a:solidFill>
              </a:defRPr>
            </a:lvl5pPr>
            <a:lvl6pPr marL="10287000" indent="0" algn="ctr">
              <a:buNone/>
              <a:defRPr>
                <a:solidFill>
                  <a:schemeClr val="tx1">
                    <a:tint val="75000"/>
                  </a:schemeClr>
                </a:solidFill>
              </a:defRPr>
            </a:lvl6pPr>
            <a:lvl7pPr marL="12344400" indent="0" algn="ctr">
              <a:buNone/>
              <a:defRPr>
                <a:solidFill>
                  <a:schemeClr val="tx1">
                    <a:tint val="75000"/>
                  </a:schemeClr>
                </a:solidFill>
              </a:defRPr>
            </a:lvl7pPr>
            <a:lvl8pPr marL="14401800" indent="0" algn="ctr">
              <a:buNone/>
              <a:defRPr>
                <a:solidFill>
                  <a:schemeClr val="tx1">
                    <a:tint val="75000"/>
                  </a:schemeClr>
                </a:solidFill>
              </a:defRPr>
            </a:lvl8pPr>
            <a:lvl9pPr marL="16459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94E602-6CFE-43B7-A71E-255C4DCF8C2B}"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3BC55-415F-4159-AAB8-8AEB9A9B64C3}" type="slidenum">
              <a:rPr lang="en-US" smtClean="0"/>
              <a:pPr/>
              <a:t>‹Nº›</a:t>
            </a:fld>
            <a:endParaRPr lang="en-US"/>
          </a:p>
        </p:txBody>
      </p:sp>
    </p:spTree>
    <p:extLst>
      <p:ext uri="{BB962C8B-B14F-4D97-AF65-F5344CB8AC3E}">
        <p14:creationId xmlns:p14="http://schemas.microsoft.com/office/powerpoint/2010/main" val="3257233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4E602-6CFE-43B7-A71E-255C4DCF8C2B}"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3BC55-415F-4159-AAB8-8AEB9A9B64C3}" type="slidenum">
              <a:rPr lang="en-US" smtClean="0"/>
              <a:pPr/>
              <a:t>‹Nº›</a:t>
            </a:fld>
            <a:endParaRPr lang="en-US"/>
          </a:p>
        </p:txBody>
      </p:sp>
    </p:spTree>
    <p:extLst>
      <p:ext uri="{BB962C8B-B14F-4D97-AF65-F5344CB8AC3E}">
        <p14:creationId xmlns:p14="http://schemas.microsoft.com/office/powerpoint/2010/main" val="350307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3324105" y="7270916"/>
            <a:ext cx="38268474" cy="15482934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06191" y="7270916"/>
            <a:ext cx="114217916" cy="1548293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4E602-6CFE-43B7-A71E-255C4DCF8C2B}"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3BC55-415F-4159-AAB8-8AEB9A9B64C3}" type="slidenum">
              <a:rPr lang="en-US" smtClean="0"/>
              <a:pPr/>
              <a:t>‹Nº›</a:t>
            </a:fld>
            <a:endParaRPr lang="en-US"/>
          </a:p>
        </p:txBody>
      </p:sp>
    </p:spTree>
    <p:extLst>
      <p:ext uri="{BB962C8B-B14F-4D97-AF65-F5344CB8AC3E}">
        <p14:creationId xmlns:p14="http://schemas.microsoft.com/office/powerpoint/2010/main" val="87224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94E602-6CFE-43B7-A71E-255C4DCF8C2B}"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3BC55-415F-4159-AAB8-8AEB9A9B64C3}" type="slidenum">
              <a:rPr lang="en-US" smtClean="0"/>
              <a:pPr/>
              <a:t>‹Nº›</a:t>
            </a:fld>
            <a:endParaRPr lang="en-US"/>
          </a:p>
        </p:txBody>
      </p:sp>
    </p:spTree>
    <p:extLst>
      <p:ext uri="{BB962C8B-B14F-4D97-AF65-F5344CB8AC3E}">
        <p14:creationId xmlns:p14="http://schemas.microsoft.com/office/powerpoint/2010/main" val="344186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43731" y="27763474"/>
            <a:ext cx="30599777" cy="8581073"/>
          </a:xfrm>
        </p:spPr>
        <p:txBody>
          <a:bodyPr anchor="t"/>
          <a:lstStyle>
            <a:lvl1pPr algn="l">
              <a:defRPr sz="18000" b="1" cap="all"/>
            </a:lvl1pPr>
          </a:lstStyle>
          <a:p>
            <a:r>
              <a:rPr lang="en-US" smtClean="0"/>
              <a:t>Click to edit Master title style</a:t>
            </a:r>
            <a:endParaRPr lang="en-US"/>
          </a:p>
        </p:txBody>
      </p:sp>
      <p:sp>
        <p:nvSpPr>
          <p:cNvPr id="3" name="Text Placeholder 2"/>
          <p:cNvSpPr>
            <a:spLocks noGrp="1"/>
          </p:cNvSpPr>
          <p:nvPr>
            <p:ph type="body" idx="1"/>
          </p:nvPr>
        </p:nvSpPr>
        <p:spPr>
          <a:xfrm>
            <a:off x="2843731" y="18312296"/>
            <a:ext cx="30599777" cy="9451178"/>
          </a:xfrm>
        </p:spPr>
        <p:txBody>
          <a:bodyPr anchor="b"/>
          <a:lstStyle>
            <a:lvl1pPr marL="0" indent="0">
              <a:buNone/>
              <a:defRPr sz="9000">
                <a:solidFill>
                  <a:schemeClr val="tx1">
                    <a:tint val="75000"/>
                  </a:schemeClr>
                </a:solidFill>
              </a:defRPr>
            </a:lvl1pPr>
            <a:lvl2pPr marL="2057400" indent="0">
              <a:buNone/>
              <a:defRPr sz="8100">
                <a:solidFill>
                  <a:schemeClr val="tx1">
                    <a:tint val="75000"/>
                  </a:schemeClr>
                </a:solidFill>
              </a:defRPr>
            </a:lvl2pPr>
            <a:lvl3pPr marL="4114800" indent="0">
              <a:buNone/>
              <a:defRPr sz="7200">
                <a:solidFill>
                  <a:schemeClr val="tx1">
                    <a:tint val="75000"/>
                  </a:schemeClr>
                </a:solidFill>
              </a:defRPr>
            </a:lvl3pPr>
            <a:lvl4pPr marL="6172200" indent="0">
              <a:buNone/>
              <a:defRPr sz="6300">
                <a:solidFill>
                  <a:schemeClr val="tx1">
                    <a:tint val="75000"/>
                  </a:schemeClr>
                </a:solidFill>
              </a:defRPr>
            </a:lvl4pPr>
            <a:lvl5pPr marL="8229600" indent="0">
              <a:buNone/>
              <a:defRPr sz="6300">
                <a:solidFill>
                  <a:schemeClr val="tx1">
                    <a:tint val="75000"/>
                  </a:schemeClr>
                </a:solidFill>
              </a:defRPr>
            </a:lvl5pPr>
            <a:lvl6pPr marL="10287000" indent="0">
              <a:buNone/>
              <a:defRPr sz="6300">
                <a:solidFill>
                  <a:schemeClr val="tx1">
                    <a:tint val="75000"/>
                  </a:schemeClr>
                </a:solidFill>
              </a:defRPr>
            </a:lvl6pPr>
            <a:lvl7pPr marL="12344400" indent="0">
              <a:buNone/>
              <a:defRPr sz="6300">
                <a:solidFill>
                  <a:schemeClr val="tx1">
                    <a:tint val="75000"/>
                  </a:schemeClr>
                </a:solidFill>
              </a:defRPr>
            </a:lvl7pPr>
            <a:lvl8pPr marL="14401800" indent="0">
              <a:buNone/>
              <a:defRPr sz="6300">
                <a:solidFill>
                  <a:schemeClr val="tx1">
                    <a:tint val="75000"/>
                  </a:schemeClr>
                </a:solidFill>
              </a:defRPr>
            </a:lvl8pPr>
            <a:lvl9pPr marL="16459200" indent="0">
              <a:buNone/>
              <a:defRPr sz="6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94E602-6CFE-43B7-A71E-255C4DCF8C2B}" type="datetimeFigureOut">
              <a:rPr lang="en-US" smtClean="0"/>
              <a:pPr/>
              <a:t>11/14/2014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53BC55-415F-4159-AAB8-8AEB9A9B64C3}" type="slidenum">
              <a:rPr lang="en-US" smtClean="0"/>
              <a:pPr/>
              <a:t>‹Nº›</a:t>
            </a:fld>
            <a:endParaRPr lang="en-US"/>
          </a:p>
        </p:txBody>
      </p:sp>
    </p:spTree>
    <p:extLst>
      <p:ext uri="{BB962C8B-B14F-4D97-AF65-F5344CB8AC3E}">
        <p14:creationId xmlns:p14="http://schemas.microsoft.com/office/powerpoint/2010/main" val="3466965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06190" y="42345296"/>
            <a:ext cx="76243193" cy="119754968"/>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5349381" y="42345296"/>
            <a:ext cx="76243197" cy="119754968"/>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94E602-6CFE-43B7-A71E-255C4DCF8C2B}" type="datetimeFigureOut">
              <a:rPr lang="en-US" smtClean="0"/>
              <a:pPr/>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3BC55-415F-4159-AAB8-8AEB9A9B64C3}" type="slidenum">
              <a:rPr lang="en-US" smtClean="0"/>
              <a:pPr/>
              <a:t>‹Nº›</a:t>
            </a:fld>
            <a:endParaRPr lang="en-US"/>
          </a:p>
        </p:txBody>
      </p:sp>
    </p:spTree>
    <p:extLst>
      <p:ext uri="{BB962C8B-B14F-4D97-AF65-F5344CB8AC3E}">
        <p14:creationId xmlns:p14="http://schemas.microsoft.com/office/powerpoint/2010/main" val="2968969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9987" y="1730220"/>
            <a:ext cx="32399764" cy="72009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799987" y="9671212"/>
            <a:ext cx="15906136" cy="4030500"/>
          </a:xfrm>
        </p:spPr>
        <p:txBody>
          <a:bodyPr anchor="b"/>
          <a:lstStyle>
            <a:lvl1pPr marL="0" indent="0">
              <a:buNone/>
              <a:defRPr sz="10800" b="1"/>
            </a:lvl1pPr>
            <a:lvl2pPr marL="2057400" indent="0">
              <a:buNone/>
              <a:defRPr sz="9000" b="1"/>
            </a:lvl2pPr>
            <a:lvl3pPr marL="4114800" indent="0">
              <a:buNone/>
              <a:defRPr sz="8100" b="1"/>
            </a:lvl3pPr>
            <a:lvl4pPr marL="6172200" indent="0">
              <a:buNone/>
              <a:defRPr sz="7200" b="1"/>
            </a:lvl4pPr>
            <a:lvl5pPr marL="8229600" indent="0">
              <a:buNone/>
              <a:defRPr sz="7200" b="1"/>
            </a:lvl5pPr>
            <a:lvl6pPr marL="10287000" indent="0">
              <a:buNone/>
              <a:defRPr sz="7200" b="1"/>
            </a:lvl6pPr>
            <a:lvl7pPr marL="12344400" indent="0">
              <a:buNone/>
              <a:defRPr sz="7200" b="1"/>
            </a:lvl7pPr>
            <a:lvl8pPr marL="14401800" indent="0">
              <a:buNone/>
              <a:defRPr sz="7200" b="1"/>
            </a:lvl8pPr>
            <a:lvl9pPr marL="16459200" indent="0">
              <a:buNone/>
              <a:defRPr sz="7200" b="1"/>
            </a:lvl9pPr>
          </a:lstStyle>
          <a:p>
            <a:pPr lvl="0"/>
            <a:r>
              <a:rPr lang="en-US" smtClean="0"/>
              <a:t>Click to edit Master text styles</a:t>
            </a:r>
          </a:p>
        </p:txBody>
      </p:sp>
      <p:sp>
        <p:nvSpPr>
          <p:cNvPr id="4" name="Content Placeholder 3"/>
          <p:cNvSpPr>
            <a:spLocks noGrp="1"/>
          </p:cNvSpPr>
          <p:nvPr>
            <p:ph sz="half" idx="2"/>
          </p:nvPr>
        </p:nvSpPr>
        <p:spPr>
          <a:xfrm>
            <a:off x="1799987" y="13701712"/>
            <a:ext cx="15906136" cy="24893115"/>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287369" y="9671212"/>
            <a:ext cx="15912384" cy="4030500"/>
          </a:xfrm>
        </p:spPr>
        <p:txBody>
          <a:bodyPr anchor="b"/>
          <a:lstStyle>
            <a:lvl1pPr marL="0" indent="0">
              <a:buNone/>
              <a:defRPr sz="10800" b="1"/>
            </a:lvl1pPr>
            <a:lvl2pPr marL="2057400" indent="0">
              <a:buNone/>
              <a:defRPr sz="9000" b="1"/>
            </a:lvl2pPr>
            <a:lvl3pPr marL="4114800" indent="0">
              <a:buNone/>
              <a:defRPr sz="8100" b="1"/>
            </a:lvl3pPr>
            <a:lvl4pPr marL="6172200" indent="0">
              <a:buNone/>
              <a:defRPr sz="7200" b="1"/>
            </a:lvl4pPr>
            <a:lvl5pPr marL="8229600" indent="0">
              <a:buNone/>
              <a:defRPr sz="7200" b="1"/>
            </a:lvl5pPr>
            <a:lvl6pPr marL="10287000" indent="0">
              <a:buNone/>
              <a:defRPr sz="7200" b="1"/>
            </a:lvl6pPr>
            <a:lvl7pPr marL="12344400" indent="0">
              <a:buNone/>
              <a:defRPr sz="7200" b="1"/>
            </a:lvl7pPr>
            <a:lvl8pPr marL="14401800" indent="0">
              <a:buNone/>
              <a:defRPr sz="7200" b="1"/>
            </a:lvl8pPr>
            <a:lvl9pPr marL="16459200" indent="0">
              <a:buNone/>
              <a:defRPr sz="7200" b="1"/>
            </a:lvl9pPr>
          </a:lstStyle>
          <a:p>
            <a:pPr lvl="0"/>
            <a:r>
              <a:rPr lang="en-US" smtClean="0"/>
              <a:t>Click to edit Master text styles</a:t>
            </a:r>
          </a:p>
        </p:txBody>
      </p:sp>
      <p:sp>
        <p:nvSpPr>
          <p:cNvPr id="6" name="Content Placeholder 5"/>
          <p:cNvSpPr>
            <a:spLocks noGrp="1"/>
          </p:cNvSpPr>
          <p:nvPr>
            <p:ph sz="quarter" idx="4"/>
          </p:nvPr>
        </p:nvSpPr>
        <p:spPr>
          <a:xfrm>
            <a:off x="18287369" y="13701712"/>
            <a:ext cx="15912384" cy="24893115"/>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94E602-6CFE-43B7-A71E-255C4DCF8C2B}" type="datetimeFigureOut">
              <a:rPr lang="en-US" smtClean="0"/>
              <a:pPr/>
              <a:t>11/14/2014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53BC55-415F-4159-AAB8-8AEB9A9B64C3}" type="slidenum">
              <a:rPr lang="en-US" smtClean="0"/>
              <a:pPr/>
              <a:t>‹Nº›</a:t>
            </a:fld>
            <a:endParaRPr lang="en-US"/>
          </a:p>
        </p:txBody>
      </p:sp>
    </p:spTree>
    <p:extLst>
      <p:ext uri="{BB962C8B-B14F-4D97-AF65-F5344CB8AC3E}">
        <p14:creationId xmlns:p14="http://schemas.microsoft.com/office/powerpoint/2010/main" val="4119874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94E602-6CFE-43B7-A71E-255C4DCF8C2B}" type="datetimeFigureOut">
              <a:rPr lang="en-US" smtClean="0"/>
              <a:pPr/>
              <a:t>11/14/2014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53BC55-415F-4159-AAB8-8AEB9A9B64C3}" type="slidenum">
              <a:rPr lang="en-US" smtClean="0"/>
              <a:pPr/>
              <a:t>‹Nº›</a:t>
            </a:fld>
            <a:endParaRPr lang="en-US"/>
          </a:p>
        </p:txBody>
      </p:sp>
    </p:spTree>
    <p:extLst>
      <p:ext uri="{BB962C8B-B14F-4D97-AF65-F5344CB8AC3E}">
        <p14:creationId xmlns:p14="http://schemas.microsoft.com/office/powerpoint/2010/main" val="1258921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4E602-6CFE-43B7-A71E-255C4DCF8C2B}" type="datetimeFigureOut">
              <a:rPr lang="en-US" smtClean="0"/>
              <a:pPr/>
              <a:t>11/14/2014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53BC55-415F-4159-AAB8-8AEB9A9B64C3}" type="slidenum">
              <a:rPr lang="en-US" smtClean="0"/>
              <a:pPr/>
              <a:t>‹Nº›</a:t>
            </a:fld>
            <a:endParaRPr lang="en-US"/>
          </a:p>
        </p:txBody>
      </p:sp>
    </p:spTree>
    <p:extLst>
      <p:ext uri="{BB962C8B-B14F-4D97-AF65-F5344CB8AC3E}">
        <p14:creationId xmlns:p14="http://schemas.microsoft.com/office/powerpoint/2010/main" val="1655972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9989" y="1720215"/>
            <a:ext cx="11843666" cy="7320915"/>
          </a:xfrm>
        </p:spPr>
        <p:txBody>
          <a:bodyPr anchor="b"/>
          <a:lstStyle>
            <a:lvl1pPr algn="l">
              <a:defRPr sz="9000" b="1"/>
            </a:lvl1pPr>
          </a:lstStyle>
          <a:p>
            <a:r>
              <a:rPr lang="en-US" smtClean="0"/>
              <a:t>Click to edit Master title style</a:t>
            </a:r>
            <a:endParaRPr lang="en-US"/>
          </a:p>
        </p:txBody>
      </p:sp>
      <p:sp>
        <p:nvSpPr>
          <p:cNvPr id="3" name="Content Placeholder 2"/>
          <p:cNvSpPr>
            <a:spLocks noGrp="1"/>
          </p:cNvSpPr>
          <p:nvPr>
            <p:ph idx="1"/>
          </p:nvPr>
        </p:nvSpPr>
        <p:spPr>
          <a:xfrm>
            <a:off x="14074898" y="1720219"/>
            <a:ext cx="20124854" cy="36874613"/>
          </a:xfrm>
        </p:spPr>
        <p:txBody>
          <a:bodyPr/>
          <a:lstStyle>
            <a:lvl1pPr>
              <a:defRPr sz="14400"/>
            </a:lvl1pPr>
            <a:lvl2pPr>
              <a:defRPr sz="12600"/>
            </a:lvl2pPr>
            <a:lvl3pPr>
              <a:defRPr sz="108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99989" y="9041134"/>
            <a:ext cx="11843666" cy="29553698"/>
          </a:xfrm>
        </p:spPr>
        <p:txBody>
          <a:bodyPr/>
          <a:lstStyle>
            <a:lvl1pPr marL="0" indent="0">
              <a:buNone/>
              <a:defRPr sz="6300"/>
            </a:lvl1pPr>
            <a:lvl2pPr marL="2057400" indent="0">
              <a:buNone/>
              <a:defRPr sz="5400"/>
            </a:lvl2pPr>
            <a:lvl3pPr marL="4114800" indent="0">
              <a:buNone/>
              <a:defRPr sz="4500"/>
            </a:lvl3pPr>
            <a:lvl4pPr marL="6172200" indent="0">
              <a:buNone/>
              <a:defRPr sz="4100"/>
            </a:lvl4pPr>
            <a:lvl5pPr marL="8229600" indent="0">
              <a:buNone/>
              <a:defRPr sz="4100"/>
            </a:lvl5pPr>
            <a:lvl6pPr marL="10287000" indent="0">
              <a:buNone/>
              <a:defRPr sz="4100"/>
            </a:lvl6pPr>
            <a:lvl7pPr marL="12344400" indent="0">
              <a:buNone/>
              <a:defRPr sz="4100"/>
            </a:lvl7pPr>
            <a:lvl8pPr marL="14401800" indent="0">
              <a:buNone/>
              <a:defRPr sz="4100"/>
            </a:lvl8pPr>
            <a:lvl9pPr marL="16459200"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4E602-6CFE-43B7-A71E-255C4DCF8C2B}" type="datetimeFigureOut">
              <a:rPr lang="en-US" smtClean="0"/>
              <a:pPr/>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3BC55-415F-4159-AAB8-8AEB9A9B64C3}" type="slidenum">
              <a:rPr lang="en-US" smtClean="0"/>
              <a:pPr/>
              <a:t>‹Nº›</a:t>
            </a:fld>
            <a:endParaRPr lang="en-US"/>
          </a:p>
        </p:txBody>
      </p:sp>
    </p:spTree>
    <p:extLst>
      <p:ext uri="{BB962C8B-B14F-4D97-AF65-F5344CB8AC3E}">
        <p14:creationId xmlns:p14="http://schemas.microsoft.com/office/powerpoint/2010/main" val="336165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6201" y="30243780"/>
            <a:ext cx="21599843" cy="3570450"/>
          </a:xfrm>
        </p:spPr>
        <p:txBody>
          <a:bodyPr anchor="b"/>
          <a:lstStyle>
            <a:lvl1pPr algn="l">
              <a:defRPr sz="9000" b="1"/>
            </a:lvl1pPr>
          </a:lstStyle>
          <a:p>
            <a:r>
              <a:rPr lang="en-US" smtClean="0"/>
              <a:t>Click to edit Master title style</a:t>
            </a:r>
            <a:endParaRPr lang="en-US"/>
          </a:p>
        </p:txBody>
      </p:sp>
      <p:sp>
        <p:nvSpPr>
          <p:cNvPr id="3" name="Picture Placeholder 2"/>
          <p:cNvSpPr>
            <a:spLocks noGrp="1"/>
          </p:cNvSpPr>
          <p:nvPr>
            <p:ph type="pic" idx="1"/>
          </p:nvPr>
        </p:nvSpPr>
        <p:spPr>
          <a:xfrm>
            <a:off x="7056201" y="3860483"/>
            <a:ext cx="21599843" cy="25923240"/>
          </a:xfrm>
        </p:spPr>
        <p:txBody>
          <a:bodyPr/>
          <a:lstStyle>
            <a:lvl1pPr marL="0" indent="0">
              <a:buNone/>
              <a:defRPr sz="14400"/>
            </a:lvl1pPr>
            <a:lvl2pPr marL="2057400" indent="0">
              <a:buNone/>
              <a:defRPr sz="12600"/>
            </a:lvl2pPr>
            <a:lvl3pPr marL="4114800" indent="0">
              <a:buNone/>
              <a:defRPr sz="10800"/>
            </a:lvl3pPr>
            <a:lvl4pPr marL="6172200" indent="0">
              <a:buNone/>
              <a:defRPr sz="9000"/>
            </a:lvl4pPr>
            <a:lvl5pPr marL="8229600" indent="0">
              <a:buNone/>
              <a:defRPr sz="9000"/>
            </a:lvl5pPr>
            <a:lvl6pPr marL="10287000" indent="0">
              <a:buNone/>
              <a:defRPr sz="9000"/>
            </a:lvl6pPr>
            <a:lvl7pPr marL="12344400" indent="0">
              <a:buNone/>
              <a:defRPr sz="9000"/>
            </a:lvl7pPr>
            <a:lvl8pPr marL="14401800" indent="0">
              <a:buNone/>
              <a:defRPr sz="9000"/>
            </a:lvl8pPr>
            <a:lvl9pPr marL="16459200" indent="0">
              <a:buNone/>
              <a:defRPr sz="9000"/>
            </a:lvl9pPr>
          </a:lstStyle>
          <a:p>
            <a:endParaRPr lang="en-US"/>
          </a:p>
        </p:txBody>
      </p:sp>
      <p:sp>
        <p:nvSpPr>
          <p:cNvPr id="4" name="Text Placeholder 3"/>
          <p:cNvSpPr>
            <a:spLocks noGrp="1"/>
          </p:cNvSpPr>
          <p:nvPr>
            <p:ph type="body" sz="half" idx="2"/>
          </p:nvPr>
        </p:nvSpPr>
        <p:spPr>
          <a:xfrm>
            <a:off x="7056201" y="33814230"/>
            <a:ext cx="21599843" cy="5070630"/>
          </a:xfrm>
        </p:spPr>
        <p:txBody>
          <a:bodyPr/>
          <a:lstStyle>
            <a:lvl1pPr marL="0" indent="0">
              <a:buNone/>
              <a:defRPr sz="6300"/>
            </a:lvl1pPr>
            <a:lvl2pPr marL="2057400" indent="0">
              <a:buNone/>
              <a:defRPr sz="5400"/>
            </a:lvl2pPr>
            <a:lvl3pPr marL="4114800" indent="0">
              <a:buNone/>
              <a:defRPr sz="4500"/>
            </a:lvl3pPr>
            <a:lvl4pPr marL="6172200" indent="0">
              <a:buNone/>
              <a:defRPr sz="4100"/>
            </a:lvl4pPr>
            <a:lvl5pPr marL="8229600" indent="0">
              <a:buNone/>
              <a:defRPr sz="4100"/>
            </a:lvl5pPr>
            <a:lvl6pPr marL="10287000" indent="0">
              <a:buNone/>
              <a:defRPr sz="4100"/>
            </a:lvl6pPr>
            <a:lvl7pPr marL="12344400" indent="0">
              <a:buNone/>
              <a:defRPr sz="4100"/>
            </a:lvl7pPr>
            <a:lvl8pPr marL="14401800" indent="0">
              <a:buNone/>
              <a:defRPr sz="4100"/>
            </a:lvl8pPr>
            <a:lvl9pPr marL="16459200"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94E602-6CFE-43B7-A71E-255C4DCF8C2B}" type="datetimeFigureOut">
              <a:rPr lang="en-US" smtClean="0"/>
              <a:pPr/>
              <a:t>11/14/2014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53BC55-415F-4159-AAB8-8AEB9A9B64C3}" type="slidenum">
              <a:rPr lang="en-US" smtClean="0"/>
              <a:pPr/>
              <a:t>‹Nº›</a:t>
            </a:fld>
            <a:endParaRPr lang="en-US"/>
          </a:p>
        </p:txBody>
      </p:sp>
    </p:spTree>
    <p:extLst>
      <p:ext uri="{BB962C8B-B14F-4D97-AF65-F5344CB8AC3E}">
        <p14:creationId xmlns:p14="http://schemas.microsoft.com/office/powerpoint/2010/main" val="1484255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99987" y="1730220"/>
            <a:ext cx="32399764" cy="7200900"/>
          </a:xfrm>
          <a:prstGeom prst="rect">
            <a:avLst/>
          </a:prstGeom>
        </p:spPr>
        <p:txBody>
          <a:bodyPr vert="horz" lIns="411480" tIns="205740" rIns="411480" bIns="20574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799987" y="10081264"/>
            <a:ext cx="32399764" cy="28513568"/>
          </a:xfrm>
          <a:prstGeom prst="rect">
            <a:avLst/>
          </a:prstGeom>
        </p:spPr>
        <p:txBody>
          <a:bodyPr vert="horz" lIns="411480" tIns="205740" rIns="411480" bIns="20574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799987" y="40045009"/>
            <a:ext cx="8399939" cy="2300288"/>
          </a:xfrm>
          <a:prstGeom prst="rect">
            <a:avLst/>
          </a:prstGeom>
        </p:spPr>
        <p:txBody>
          <a:bodyPr vert="horz" lIns="411480" tIns="205740" rIns="411480" bIns="205740" rtlCol="0" anchor="ctr"/>
          <a:lstStyle>
            <a:lvl1pPr algn="l">
              <a:defRPr sz="5400">
                <a:solidFill>
                  <a:schemeClr val="tx1">
                    <a:tint val="75000"/>
                  </a:schemeClr>
                </a:solidFill>
              </a:defRPr>
            </a:lvl1pPr>
          </a:lstStyle>
          <a:p>
            <a:fld id="{2594E602-6CFE-43B7-A71E-255C4DCF8C2B}" type="datetimeFigureOut">
              <a:rPr lang="en-US" smtClean="0"/>
              <a:pPr/>
              <a:t>11/14/2014</a:t>
            </a:fld>
            <a:endParaRPr lang="en-US"/>
          </a:p>
        </p:txBody>
      </p:sp>
      <p:sp>
        <p:nvSpPr>
          <p:cNvPr id="5" name="Footer Placeholder 4"/>
          <p:cNvSpPr>
            <a:spLocks noGrp="1"/>
          </p:cNvSpPr>
          <p:nvPr>
            <p:ph type="ftr" sz="quarter" idx="3"/>
          </p:nvPr>
        </p:nvSpPr>
        <p:spPr>
          <a:xfrm>
            <a:off x="12299911" y="40045009"/>
            <a:ext cx="11399917" cy="2300288"/>
          </a:xfrm>
          <a:prstGeom prst="rect">
            <a:avLst/>
          </a:prstGeom>
        </p:spPr>
        <p:txBody>
          <a:bodyPr vert="horz" lIns="411480" tIns="205740" rIns="411480" bIns="205740" rtlCol="0" anchor="ctr"/>
          <a:lstStyle>
            <a:lvl1pPr algn="ctr">
              <a:defRPr sz="5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799812" y="40045009"/>
            <a:ext cx="8399939" cy="2300288"/>
          </a:xfrm>
          <a:prstGeom prst="rect">
            <a:avLst/>
          </a:prstGeom>
        </p:spPr>
        <p:txBody>
          <a:bodyPr vert="horz" lIns="411480" tIns="205740" rIns="411480" bIns="205740" rtlCol="0" anchor="ctr"/>
          <a:lstStyle>
            <a:lvl1pPr algn="r">
              <a:defRPr sz="5400">
                <a:solidFill>
                  <a:schemeClr val="tx1">
                    <a:tint val="75000"/>
                  </a:schemeClr>
                </a:solidFill>
              </a:defRPr>
            </a:lvl1pPr>
          </a:lstStyle>
          <a:p>
            <a:fld id="{7B53BC55-415F-4159-AAB8-8AEB9A9B64C3}" type="slidenum">
              <a:rPr lang="en-US" smtClean="0"/>
              <a:pPr/>
              <a:t>‹Nº›</a:t>
            </a:fld>
            <a:endParaRPr lang="en-US"/>
          </a:p>
        </p:txBody>
      </p:sp>
    </p:spTree>
    <p:extLst>
      <p:ext uri="{BB962C8B-B14F-4D97-AF65-F5344CB8AC3E}">
        <p14:creationId xmlns:p14="http://schemas.microsoft.com/office/powerpoint/2010/main" val="4262429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4800" rtl="0" eaLnBrk="1" latinLnBrk="0" hangingPunct="1">
        <a:spcBef>
          <a:spcPct val="0"/>
        </a:spcBef>
        <a:buNone/>
        <a:defRPr sz="19800" kern="1200">
          <a:solidFill>
            <a:schemeClr val="tx1"/>
          </a:solidFill>
          <a:latin typeface="+mj-lt"/>
          <a:ea typeface="+mj-ea"/>
          <a:cs typeface="+mj-cs"/>
        </a:defRPr>
      </a:lvl1pPr>
    </p:titleStyle>
    <p:bodyStyle>
      <a:lvl1pPr marL="1543050" indent="-1543050" algn="l" defTabSz="4114800" rtl="0" eaLnBrk="1" latinLnBrk="0" hangingPunct="1">
        <a:spcBef>
          <a:spcPct val="20000"/>
        </a:spcBef>
        <a:buFont typeface="Arial" panose="020B0604020202020204" pitchFamily="34" charset="0"/>
        <a:buChar char="•"/>
        <a:defRPr sz="14400" kern="1200">
          <a:solidFill>
            <a:schemeClr val="tx1"/>
          </a:solidFill>
          <a:latin typeface="+mn-lt"/>
          <a:ea typeface="+mn-ea"/>
          <a:cs typeface="+mn-cs"/>
        </a:defRPr>
      </a:lvl1pPr>
      <a:lvl2pPr marL="3343275" indent="-1285875" algn="l" defTabSz="4114800" rtl="0" eaLnBrk="1" latinLnBrk="0" hangingPunct="1">
        <a:spcBef>
          <a:spcPct val="20000"/>
        </a:spcBef>
        <a:buFont typeface="Arial" panose="020B0604020202020204" pitchFamily="34" charset="0"/>
        <a:buChar char="–"/>
        <a:defRPr sz="12600" kern="1200">
          <a:solidFill>
            <a:schemeClr val="tx1"/>
          </a:solidFill>
          <a:latin typeface="+mn-lt"/>
          <a:ea typeface="+mn-ea"/>
          <a:cs typeface="+mn-cs"/>
        </a:defRPr>
      </a:lvl2pPr>
      <a:lvl3pPr marL="5143500" indent="-1028700" algn="l" defTabSz="4114800" rtl="0" eaLnBrk="1" latinLnBrk="0" hangingPunct="1">
        <a:spcBef>
          <a:spcPct val="20000"/>
        </a:spcBef>
        <a:buFont typeface="Arial" panose="020B0604020202020204" pitchFamily="34" charset="0"/>
        <a:buChar char="•"/>
        <a:defRPr sz="10800" kern="1200">
          <a:solidFill>
            <a:schemeClr val="tx1"/>
          </a:solidFill>
          <a:latin typeface="+mn-lt"/>
          <a:ea typeface="+mn-ea"/>
          <a:cs typeface="+mn-cs"/>
        </a:defRPr>
      </a:lvl3pPr>
      <a:lvl4pPr marL="7200900" indent="-1028700" algn="l" defTabSz="4114800"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4pPr>
      <a:lvl5pPr marL="9258300" indent="-1028700" algn="l" defTabSz="4114800"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5pPr>
      <a:lvl6pPr marL="11315700" indent="-1028700" algn="l" defTabSz="4114800"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6pPr>
      <a:lvl7pPr marL="13373100" indent="-1028700" algn="l" defTabSz="4114800"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7pPr>
      <a:lvl8pPr marL="15430500" indent="-1028700" algn="l" defTabSz="4114800"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8pPr>
      <a:lvl9pPr marL="17487900" indent="-1028700" algn="l" defTabSz="4114800"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9pPr>
    </p:bodyStyle>
    <p:otherStyle>
      <a:defPPr>
        <a:defRPr lang="en-US"/>
      </a:defPPr>
      <a:lvl1pPr marL="0" algn="l" defTabSz="4114800" rtl="0" eaLnBrk="1" latinLnBrk="0" hangingPunct="1">
        <a:defRPr sz="8100" kern="1200">
          <a:solidFill>
            <a:schemeClr val="tx1"/>
          </a:solidFill>
          <a:latin typeface="+mn-lt"/>
          <a:ea typeface="+mn-ea"/>
          <a:cs typeface="+mn-cs"/>
        </a:defRPr>
      </a:lvl1pPr>
      <a:lvl2pPr marL="2057400" algn="l" defTabSz="4114800" rtl="0" eaLnBrk="1" latinLnBrk="0" hangingPunct="1">
        <a:defRPr sz="8100" kern="1200">
          <a:solidFill>
            <a:schemeClr val="tx1"/>
          </a:solidFill>
          <a:latin typeface="+mn-lt"/>
          <a:ea typeface="+mn-ea"/>
          <a:cs typeface="+mn-cs"/>
        </a:defRPr>
      </a:lvl2pPr>
      <a:lvl3pPr marL="4114800" algn="l" defTabSz="4114800" rtl="0" eaLnBrk="1" latinLnBrk="0" hangingPunct="1">
        <a:defRPr sz="8100" kern="1200">
          <a:solidFill>
            <a:schemeClr val="tx1"/>
          </a:solidFill>
          <a:latin typeface="+mn-lt"/>
          <a:ea typeface="+mn-ea"/>
          <a:cs typeface="+mn-cs"/>
        </a:defRPr>
      </a:lvl3pPr>
      <a:lvl4pPr marL="6172200" algn="l" defTabSz="4114800" rtl="0" eaLnBrk="1" latinLnBrk="0" hangingPunct="1">
        <a:defRPr sz="8100" kern="1200">
          <a:solidFill>
            <a:schemeClr val="tx1"/>
          </a:solidFill>
          <a:latin typeface="+mn-lt"/>
          <a:ea typeface="+mn-ea"/>
          <a:cs typeface="+mn-cs"/>
        </a:defRPr>
      </a:lvl4pPr>
      <a:lvl5pPr marL="8229600" algn="l" defTabSz="4114800" rtl="0" eaLnBrk="1" latinLnBrk="0" hangingPunct="1">
        <a:defRPr sz="8100" kern="1200">
          <a:solidFill>
            <a:schemeClr val="tx1"/>
          </a:solidFill>
          <a:latin typeface="+mn-lt"/>
          <a:ea typeface="+mn-ea"/>
          <a:cs typeface="+mn-cs"/>
        </a:defRPr>
      </a:lvl5pPr>
      <a:lvl6pPr marL="10287000" algn="l" defTabSz="4114800" rtl="0" eaLnBrk="1" latinLnBrk="0" hangingPunct="1">
        <a:defRPr sz="8100" kern="1200">
          <a:solidFill>
            <a:schemeClr val="tx1"/>
          </a:solidFill>
          <a:latin typeface="+mn-lt"/>
          <a:ea typeface="+mn-ea"/>
          <a:cs typeface="+mn-cs"/>
        </a:defRPr>
      </a:lvl6pPr>
      <a:lvl7pPr marL="12344400" algn="l" defTabSz="4114800" rtl="0" eaLnBrk="1" latinLnBrk="0" hangingPunct="1">
        <a:defRPr sz="8100" kern="1200">
          <a:solidFill>
            <a:schemeClr val="tx1"/>
          </a:solidFill>
          <a:latin typeface="+mn-lt"/>
          <a:ea typeface="+mn-ea"/>
          <a:cs typeface="+mn-cs"/>
        </a:defRPr>
      </a:lvl7pPr>
      <a:lvl8pPr marL="14401800" algn="l" defTabSz="4114800" rtl="0" eaLnBrk="1" latinLnBrk="0" hangingPunct="1">
        <a:defRPr sz="8100" kern="1200">
          <a:solidFill>
            <a:schemeClr val="tx1"/>
          </a:solidFill>
          <a:latin typeface="+mn-lt"/>
          <a:ea typeface="+mn-ea"/>
          <a:cs typeface="+mn-cs"/>
        </a:defRPr>
      </a:lvl8pPr>
      <a:lvl9pPr marL="16459200" algn="l" defTabSz="4114800" rtl="0" eaLnBrk="1" latinLnBrk="0" hangingPunct="1">
        <a:defRPr sz="8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27650" y="432347"/>
            <a:ext cx="6366963" cy="5976665"/>
            <a:chOff x="393232" y="360240"/>
            <a:chExt cx="5280025" cy="5400600"/>
          </a:xfrm>
          <a:effectLst/>
        </p:grpSpPr>
        <p:sp>
          <p:nvSpPr>
            <p:cNvPr id="31" name="Title 1"/>
            <p:cNvSpPr txBox="1">
              <a:spLocks/>
            </p:cNvSpPr>
            <p:nvPr/>
          </p:nvSpPr>
          <p:spPr>
            <a:xfrm>
              <a:off x="432348" y="360240"/>
              <a:ext cx="5240909" cy="5400600"/>
            </a:xfrm>
            <a:prstGeom prst="rect">
              <a:avLst/>
            </a:prstGeom>
            <a:solidFill>
              <a:schemeClr val="accent1">
                <a:lumMod val="60000"/>
                <a:lumOff val="40000"/>
              </a:schemeClr>
            </a:solidFill>
            <a:ln>
              <a:solidFill>
                <a:schemeClr val="accent1"/>
              </a:solidFill>
            </a:ln>
            <a:effectLst>
              <a:outerShdw blurRad="50800" dist="152400" dir="2040000" algn="tl" rotWithShape="0">
                <a:prstClr val="black">
                  <a:alpha val="40000"/>
                </a:prstClr>
              </a:outerShdw>
            </a:effectLst>
          </p:spPr>
          <p:txBody>
            <a:bodyPr vert="horz" lIns="411480" tIns="205740" rIns="411480" bIns="205740" rtlCol="0" anchor="ctr">
              <a:normAutofit fontScale="97500"/>
            </a:bodyPr>
            <a:lstStyle>
              <a:lvl1pPr algn="ctr" defTabSz="4114800" rtl="0" eaLnBrk="1" latinLnBrk="0" hangingPunct="1">
                <a:spcBef>
                  <a:spcPct val="0"/>
                </a:spcBef>
                <a:buNone/>
                <a:defRPr sz="19800" kern="1200">
                  <a:solidFill>
                    <a:schemeClr val="tx1"/>
                  </a:solidFill>
                  <a:latin typeface="+mj-lt"/>
                  <a:ea typeface="+mj-ea"/>
                  <a:cs typeface="+mj-cs"/>
                </a:defRPr>
              </a:lvl1pPr>
            </a:lstStyle>
            <a:p>
              <a:pPr defTabSz="3760788">
                <a:spcBef>
                  <a:spcPts val="1500"/>
                </a:spcBef>
              </a:pPr>
              <a:endParaRPr lang="es-PE" sz="3556" b="1" dirty="0">
                <a:effectLst>
                  <a:outerShdw blurRad="38100" dist="38100" dir="2700000" algn="tl">
                    <a:srgbClr val="000000">
                      <a:alpha val="43137"/>
                    </a:srgbClr>
                  </a:outerShdw>
                </a:effectLst>
                <a:latin typeface="Garamond" panose="02020404030301010803" pitchFamily="18" charset="0"/>
                <a:ea typeface="Tahoma" panose="020B0604030504040204" pitchFamily="34" charset="0"/>
                <a:cs typeface="Tahoma" panose="020B0604030504040204" pitchFamily="34" charset="0"/>
              </a:endParaRPr>
            </a:p>
          </p:txBody>
        </p:sp>
        <p:pic>
          <p:nvPicPr>
            <p:cNvPr id="103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32" y="480815"/>
              <a:ext cx="5280025" cy="528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itle 1"/>
          <p:cNvSpPr txBox="1">
            <a:spLocks/>
          </p:cNvSpPr>
          <p:nvPr/>
        </p:nvSpPr>
        <p:spPr>
          <a:xfrm>
            <a:off x="12311237" y="6913068"/>
            <a:ext cx="23377447" cy="10860005"/>
          </a:xfrm>
          <a:prstGeom prst="rect">
            <a:avLst/>
          </a:prstGeom>
          <a:solidFill>
            <a:schemeClr val="bg1">
              <a:lumMod val="85000"/>
            </a:schemeClr>
          </a:solidFill>
          <a:ln>
            <a:solidFill>
              <a:schemeClr val="tx1">
                <a:lumMod val="75000"/>
                <a:lumOff val="25000"/>
              </a:schemeClr>
            </a:solidFill>
          </a:ln>
          <a:effectLst>
            <a:outerShdw blurRad="50800" dist="152400" dir="2040000" algn="tl" rotWithShape="0">
              <a:prstClr val="black">
                <a:alpha val="40000"/>
              </a:prstClr>
            </a:outerShdw>
          </a:effectLst>
        </p:spPr>
        <p:txBody>
          <a:bodyPr vert="horz" lIns="411480" tIns="205740" rIns="411480" bIns="205740" numCol="2" rtlCol="0" anchor="ctr">
            <a:normAutofit/>
          </a:bodyPr>
          <a:lstStyle>
            <a:lvl1pPr algn="ctr" defTabSz="4114800" rtl="0" eaLnBrk="1" latinLnBrk="0" hangingPunct="1">
              <a:spcBef>
                <a:spcPct val="0"/>
              </a:spcBef>
              <a:buNone/>
              <a:defRPr sz="19800" kern="1200">
                <a:solidFill>
                  <a:schemeClr val="tx1"/>
                </a:solidFill>
                <a:latin typeface="+mj-lt"/>
                <a:ea typeface="+mj-ea"/>
                <a:cs typeface="+mj-cs"/>
              </a:defRPr>
            </a:lvl1pPr>
          </a:lstStyle>
          <a:p>
            <a:r>
              <a:rPr lang="es-PE" sz="3200" b="1" dirty="0" smtClean="0">
                <a:effectLst>
                  <a:outerShdw blurRad="38100" dist="38100" dir="2700000" algn="tl">
                    <a:srgbClr val="000000">
                      <a:alpha val="43137"/>
                    </a:srgbClr>
                  </a:outerShdw>
                </a:effectLst>
                <a:latin typeface="Garamond" panose="02020404030301010803" pitchFamily="18" charset="0"/>
                <a:ea typeface="Tahoma" panose="020B0604030504040204" pitchFamily="34" charset="0"/>
                <a:cs typeface="Tahoma" panose="020B0604030504040204" pitchFamily="34" charset="0"/>
              </a:rPr>
              <a:t>Materiales y Métodos</a:t>
            </a:r>
          </a:p>
          <a:p>
            <a:endParaRPr lang="es-PE" sz="3200" b="1" dirty="0" smtClean="0">
              <a:effectLst>
                <a:outerShdw blurRad="38100" dist="38100" dir="2700000" algn="tl">
                  <a:srgbClr val="000000">
                    <a:alpha val="43137"/>
                  </a:srgbClr>
                </a:outerShdw>
              </a:effectLst>
              <a:latin typeface="Garamond" panose="02020404030301010803" pitchFamily="18" charset="0"/>
              <a:ea typeface="Tahoma" panose="020B0604030504040204" pitchFamily="34" charset="0"/>
              <a:cs typeface="Tahoma" panose="020B0604030504040204" pitchFamily="34" charset="0"/>
            </a:endParaRPr>
          </a:p>
          <a:p>
            <a:pPr marL="1143000" indent="-1143000" algn="just">
              <a:buFont typeface="Wingdings" panose="05000000000000000000" pitchFamily="2" charset="2"/>
              <a:buChar char="§"/>
            </a:pPr>
            <a:r>
              <a:rPr lang="es-PE" sz="3000" dirty="0" err="1" smtClean="0">
                <a:latin typeface="+mn-lt"/>
              </a:rPr>
              <a:t>Seroencuesta</a:t>
            </a:r>
            <a:r>
              <a:rPr lang="es-PE" sz="3000" dirty="0" smtClean="0">
                <a:latin typeface="+mn-lt"/>
              </a:rPr>
              <a:t>: estudio transversal  </a:t>
            </a:r>
          </a:p>
          <a:p>
            <a:pPr marL="457200" indent="-457200" algn="just">
              <a:buFont typeface="Wingdings" panose="05000000000000000000" pitchFamily="2" charset="2"/>
              <a:buChar char="ü"/>
            </a:pPr>
            <a:r>
              <a:rPr lang="es-PE" sz="3000" dirty="0" smtClean="0">
                <a:latin typeface="+mn-lt"/>
              </a:rPr>
              <a:t>Julio-diciembre 2012</a:t>
            </a:r>
          </a:p>
          <a:p>
            <a:pPr marL="514350" indent="-514350" algn="l">
              <a:buFont typeface="Wingdings" panose="05000000000000000000" pitchFamily="2" charset="2"/>
              <a:buChar char="ü"/>
            </a:pPr>
            <a:r>
              <a:rPr lang="es-PE" sz="3000" dirty="0" err="1" smtClean="0">
                <a:latin typeface="+mn-lt"/>
              </a:rPr>
              <a:t>Seroprevalencia</a:t>
            </a:r>
            <a:r>
              <a:rPr lang="es-PE" sz="3000" dirty="0" smtClean="0">
                <a:latin typeface="+mn-lt"/>
              </a:rPr>
              <a:t>: tamizaje por ELISA y confirmación por prueba de neutralización en placa (PRNT)</a:t>
            </a:r>
          </a:p>
          <a:p>
            <a:pPr marL="514350" indent="-514350" algn="l">
              <a:buFont typeface="Wingdings" panose="05000000000000000000" pitchFamily="2" charset="2"/>
              <a:buChar char="ü"/>
            </a:pPr>
            <a:r>
              <a:rPr lang="es-PE" sz="3000" dirty="0" smtClean="0">
                <a:latin typeface="+mn-lt"/>
              </a:rPr>
              <a:t>Encuesta del hogar: índice KAP (</a:t>
            </a:r>
            <a:r>
              <a:rPr lang="es-PE" sz="3000" dirty="0" err="1" smtClean="0">
                <a:latin typeface="+mn-lt"/>
              </a:rPr>
              <a:t>KAPi</a:t>
            </a:r>
            <a:r>
              <a:rPr lang="es-PE" sz="3000" dirty="0" smtClean="0">
                <a:latin typeface="+mn-lt"/>
              </a:rPr>
              <a:t>), índice de bienes (</a:t>
            </a:r>
            <a:r>
              <a:rPr lang="es-PE" sz="3000" dirty="0" err="1" smtClean="0">
                <a:latin typeface="+mn-lt"/>
              </a:rPr>
              <a:t>Ai</a:t>
            </a:r>
            <a:r>
              <a:rPr lang="es-PE" sz="3000" dirty="0" smtClean="0">
                <a:latin typeface="+mn-lt"/>
              </a:rPr>
              <a:t>), índice de infraestructura y servicios (</a:t>
            </a:r>
            <a:r>
              <a:rPr lang="es-PE" sz="3000" dirty="0" err="1" smtClean="0">
                <a:latin typeface="+mn-lt"/>
              </a:rPr>
              <a:t>ISi</a:t>
            </a:r>
            <a:r>
              <a:rPr lang="es-PE" sz="3000" dirty="0" smtClean="0">
                <a:latin typeface="+mn-lt"/>
              </a:rPr>
              <a:t>)</a:t>
            </a:r>
          </a:p>
          <a:p>
            <a:pPr marL="1143000" indent="-1143000" algn="just">
              <a:buFont typeface="Wingdings" panose="05000000000000000000" pitchFamily="2" charset="2"/>
              <a:buChar char="§"/>
            </a:pPr>
            <a:r>
              <a:rPr lang="es-PE" sz="3000" dirty="0" smtClean="0">
                <a:latin typeface="+mn-lt"/>
              </a:rPr>
              <a:t>Información geográfica (Figura 1):</a:t>
            </a:r>
          </a:p>
          <a:p>
            <a:pPr marL="514350" indent="-514350" algn="just">
              <a:buFont typeface="Wingdings" panose="05000000000000000000" pitchFamily="2" charset="2"/>
              <a:buChar char="ü"/>
            </a:pPr>
            <a:r>
              <a:rPr lang="es-PE" sz="3000" dirty="0" smtClean="0">
                <a:latin typeface="+mn-lt"/>
              </a:rPr>
              <a:t>Imagen satelital (IKONOS, julio 2010)</a:t>
            </a:r>
          </a:p>
          <a:p>
            <a:pPr marL="514350" indent="-514350" algn="just">
              <a:buFont typeface="Wingdings" panose="05000000000000000000" pitchFamily="2" charset="2"/>
              <a:buChar char="ü"/>
            </a:pPr>
            <a:r>
              <a:rPr lang="es-PE" sz="3000" dirty="0" smtClean="0">
                <a:latin typeface="+mn-lt"/>
              </a:rPr>
              <a:t>Mapa catastral de la Municipalidad de </a:t>
            </a:r>
            <a:r>
              <a:rPr lang="es-PE" sz="3000" dirty="0" err="1" smtClean="0">
                <a:latin typeface="+mn-lt"/>
              </a:rPr>
              <a:t>Tambopata</a:t>
            </a:r>
            <a:r>
              <a:rPr lang="es-PE" sz="3000" dirty="0" smtClean="0">
                <a:latin typeface="+mn-lt"/>
              </a:rPr>
              <a:t> (enero 2007)</a:t>
            </a:r>
          </a:p>
          <a:p>
            <a:pPr marL="514350" indent="-514350" algn="just">
              <a:buFont typeface="Wingdings" panose="05000000000000000000" pitchFamily="2" charset="2"/>
              <a:buChar char="ü"/>
            </a:pPr>
            <a:r>
              <a:rPr lang="es-PE" sz="3000" dirty="0" smtClean="0">
                <a:latin typeface="+mn-lt"/>
              </a:rPr>
              <a:t>Actualización en campo</a:t>
            </a:r>
          </a:p>
          <a:p>
            <a:pPr marL="1143000" indent="-1143000" algn="just">
              <a:buFont typeface="Wingdings" panose="05000000000000000000" pitchFamily="2" charset="2"/>
              <a:buChar char="§"/>
            </a:pPr>
            <a:r>
              <a:rPr lang="es-PE" sz="3000" dirty="0" smtClean="0">
                <a:latin typeface="+mn-lt"/>
              </a:rPr>
              <a:t>Análisis de datos</a:t>
            </a:r>
          </a:p>
          <a:p>
            <a:pPr marL="1143000" indent="-1143000" algn="just">
              <a:buFont typeface="Wingdings" panose="05000000000000000000" pitchFamily="2" charset="2"/>
              <a:buChar char="ü"/>
            </a:pPr>
            <a:r>
              <a:rPr lang="es-PE" sz="3000" dirty="0" err="1" smtClean="0">
                <a:latin typeface="+mn-lt"/>
              </a:rPr>
              <a:t>Seroprevalencia</a:t>
            </a:r>
            <a:r>
              <a:rPr lang="es-PE" sz="3000" dirty="0" smtClean="0">
                <a:latin typeface="+mn-lt"/>
              </a:rPr>
              <a:t>: distribución binomial exacta</a:t>
            </a:r>
          </a:p>
          <a:p>
            <a:pPr marL="1143000" indent="-1143000" algn="just">
              <a:buFont typeface="Wingdings" panose="05000000000000000000" pitchFamily="2" charset="2"/>
              <a:buChar char="ü"/>
            </a:pPr>
            <a:r>
              <a:rPr lang="es-PE" sz="3000" dirty="0" smtClean="0">
                <a:latin typeface="+mn-lt"/>
              </a:rPr>
              <a:t>Análisis </a:t>
            </a:r>
            <a:r>
              <a:rPr lang="es-PE" sz="3000" dirty="0" err="1" smtClean="0">
                <a:latin typeface="+mn-lt"/>
              </a:rPr>
              <a:t>bivariado</a:t>
            </a:r>
            <a:r>
              <a:rPr lang="es-PE" sz="3000" dirty="0" smtClean="0">
                <a:latin typeface="+mn-lt"/>
              </a:rPr>
              <a:t> para la infección por DENV: </a:t>
            </a:r>
            <a:r>
              <a:rPr lang="es-PE" sz="3000" dirty="0" smtClean="0"/>
              <a:t>χ</a:t>
            </a:r>
            <a:r>
              <a:rPr lang="es-PE" sz="3000" baseline="30000" dirty="0" smtClean="0"/>
              <a:t>2 </a:t>
            </a:r>
            <a:r>
              <a:rPr lang="es-PE" sz="3000" dirty="0" smtClean="0"/>
              <a:t>y prueba de t de </a:t>
            </a:r>
            <a:r>
              <a:rPr lang="es-PE" sz="3000" dirty="0" err="1" smtClean="0"/>
              <a:t>student</a:t>
            </a:r>
            <a:r>
              <a:rPr lang="es-PE" sz="3000" dirty="0" smtClean="0">
                <a:latin typeface="+mn-lt"/>
              </a:rPr>
              <a:t> </a:t>
            </a:r>
          </a:p>
          <a:p>
            <a:pPr marL="1143000" indent="-1143000" algn="just">
              <a:buFont typeface="Wingdings" panose="05000000000000000000" pitchFamily="2" charset="2"/>
              <a:buChar char="ü"/>
            </a:pPr>
            <a:r>
              <a:rPr lang="es-PE" sz="3000" dirty="0" smtClean="0"/>
              <a:t>Patrones geográficos: análisis de </a:t>
            </a:r>
            <a:r>
              <a:rPr lang="es-PE" sz="3000" dirty="0" err="1" smtClean="0"/>
              <a:t>hotspots</a:t>
            </a:r>
            <a:r>
              <a:rPr lang="es-PE" sz="3000" dirty="0" smtClean="0"/>
              <a:t> de </a:t>
            </a:r>
            <a:r>
              <a:rPr lang="es-PE" sz="3000" dirty="0" err="1" smtClean="0"/>
              <a:t>Getis</a:t>
            </a:r>
            <a:r>
              <a:rPr lang="es-PE" sz="3000" dirty="0" smtClean="0"/>
              <a:t>-Ord (Gi*) y modelo ordinal en </a:t>
            </a:r>
            <a:r>
              <a:rPr lang="es-PE" sz="3000" dirty="0" err="1" smtClean="0"/>
              <a:t>SatScan</a:t>
            </a:r>
            <a:endParaRPr lang="es-PE" sz="3000" dirty="0" smtClean="0"/>
          </a:p>
          <a:p>
            <a:pPr marL="1143000" indent="-1143000" algn="just">
              <a:buFont typeface="Wingdings" panose="05000000000000000000" pitchFamily="2" charset="2"/>
              <a:buChar char="ü"/>
            </a:pPr>
            <a:r>
              <a:rPr lang="es-PE" sz="3000" dirty="0" smtClean="0"/>
              <a:t>Regresión logística ordinal multinivel (</a:t>
            </a:r>
            <a:r>
              <a:rPr lang="es-PE" sz="3000" dirty="0" err="1" smtClean="0"/>
              <a:t>seroprevalencia</a:t>
            </a:r>
            <a:r>
              <a:rPr lang="es-PE" sz="3000" dirty="0" smtClean="0"/>
              <a:t> y análisis espacial): susceptibles, infección primaria, secundaria</a:t>
            </a:r>
          </a:p>
          <a:p>
            <a:pPr marL="514350" indent="-514350" algn="just">
              <a:buFont typeface="Arial" panose="020B0604020202020204" pitchFamily="34" charset="0"/>
              <a:buChar char="•"/>
            </a:pPr>
            <a:endParaRPr lang="es-PE" sz="3000" dirty="0" smtClean="0">
              <a:latin typeface="+mn-lt"/>
            </a:endParaRPr>
          </a:p>
          <a:p>
            <a:pPr marL="457200" indent="-457200" algn="just">
              <a:buFont typeface="Arial" panose="020B0604020202020204" pitchFamily="34" charset="0"/>
              <a:buChar char="•"/>
            </a:pPr>
            <a:endParaRPr lang="es-PE" sz="3000" dirty="0" smtClean="0">
              <a:latin typeface="+mn-lt"/>
            </a:endParaRPr>
          </a:p>
          <a:p>
            <a:pPr algn="just"/>
            <a:endParaRPr lang="es-PE" sz="3100" b="1" dirty="0">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2" name="Title 1"/>
          <p:cNvSpPr>
            <a:spLocks noGrp="1"/>
          </p:cNvSpPr>
          <p:nvPr>
            <p:ph type="ctrTitle"/>
          </p:nvPr>
        </p:nvSpPr>
        <p:spPr>
          <a:xfrm>
            <a:off x="6694613" y="432348"/>
            <a:ext cx="28944883" cy="5976664"/>
          </a:xfrm>
          <a:solidFill>
            <a:schemeClr val="accent1">
              <a:lumMod val="60000"/>
              <a:lumOff val="40000"/>
            </a:schemeClr>
          </a:solidFill>
          <a:ln>
            <a:solidFill>
              <a:schemeClr val="accent1"/>
            </a:solidFill>
          </a:ln>
          <a:effectLst>
            <a:outerShdw blurRad="50800" dist="152400" dir="2040000" algn="tl" rotWithShape="0">
              <a:prstClr val="black">
                <a:alpha val="40000"/>
              </a:prstClr>
            </a:outerShdw>
          </a:effectLst>
        </p:spPr>
        <p:txBody>
          <a:bodyPr>
            <a:normAutofit fontScale="90000"/>
          </a:bodyPr>
          <a:lstStyle/>
          <a:p>
            <a:pPr defTabSz="3760788">
              <a:spcBef>
                <a:spcPts val="0"/>
              </a:spcBef>
            </a:pPr>
            <a:r>
              <a:rPr lang="en-US" sz="6700" b="1" dirty="0" smtClean="0">
                <a:solidFill>
                  <a:srgbClr val="3A4C5B"/>
                </a:solidFill>
                <a:effectLst>
                  <a:outerShdw blurRad="38100" dist="38100" dir="2700000" algn="tl">
                    <a:srgbClr val="DDDDDD"/>
                  </a:outerShdw>
                </a:effectLst>
                <a:latin typeface="Tahoma" charset="0"/>
                <a:ea typeface="Tahoma" charset="0"/>
                <a:cs typeface="Tahoma" charset="0"/>
              </a:rPr>
              <a:t>SEROPREVALENCIA DE LA INFECCION POR EL VIRUS DEL DENGUE Y DISTRIBUCION ESPACIAL EN PUERTO MALDONADO, PERU</a:t>
            </a:r>
            <a:r>
              <a:rPr lang="es-PE" sz="6700" b="1" dirty="0" smtClean="0">
                <a:effectLst>
                  <a:outerShdw blurRad="38100" dist="38100" dir="2700000" algn="tl">
                    <a:srgbClr val="000000">
                      <a:alpha val="43137"/>
                    </a:srgbClr>
                  </a:outerShdw>
                </a:effectLst>
                <a:latin typeface="Garamond" panose="02020404030301010803" pitchFamily="18" charset="0"/>
                <a:ea typeface="Tahoma" panose="020B0604030504040204" pitchFamily="34" charset="0"/>
                <a:cs typeface="Tahoma" panose="020B0604030504040204" pitchFamily="34" charset="0"/>
              </a:rPr>
              <a:t/>
            </a:r>
            <a:br>
              <a:rPr lang="es-PE" sz="6700" b="1" dirty="0" smtClean="0">
                <a:effectLst>
                  <a:outerShdw blurRad="38100" dist="38100" dir="2700000" algn="tl">
                    <a:srgbClr val="000000">
                      <a:alpha val="43137"/>
                    </a:srgbClr>
                  </a:outerShdw>
                </a:effectLst>
                <a:latin typeface="Garamond" panose="02020404030301010803" pitchFamily="18" charset="0"/>
                <a:ea typeface="Tahoma" panose="020B0604030504040204" pitchFamily="34" charset="0"/>
                <a:cs typeface="Tahoma" panose="020B0604030504040204" pitchFamily="34" charset="0"/>
              </a:rPr>
            </a:br>
            <a:r>
              <a:rPr lang="es-PE" sz="3200" b="1" dirty="0" smtClean="0">
                <a:effectLst>
                  <a:outerShdw blurRad="38100" dist="38100" dir="2700000" algn="tl">
                    <a:srgbClr val="000000">
                      <a:alpha val="43137"/>
                    </a:srgbClr>
                  </a:outerShdw>
                </a:effectLst>
                <a:latin typeface="Garamond" panose="02020404030301010803" pitchFamily="18" charset="0"/>
                <a:ea typeface="Tahoma" panose="020B0604030504040204" pitchFamily="34" charset="0"/>
                <a:cs typeface="Tahoma" panose="020B0604030504040204" pitchFamily="34" charset="0"/>
              </a:rPr>
              <a:t/>
            </a:r>
            <a:br>
              <a:rPr lang="es-PE" sz="3200" b="1" dirty="0" smtClean="0">
                <a:effectLst>
                  <a:outerShdw blurRad="38100" dist="38100" dir="2700000" algn="tl">
                    <a:srgbClr val="000000">
                      <a:alpha val="43137"/>
                    </a:srgbClr>
                  </a:outerShdw>
                </a:effectLst>
                <a:latin typeface="Garamond" panose="02020404030301010803" pitchFamily="18" charset="0"/>
                <a:ea typeface="Tahoma" panose="020B0604030504040204" pitchFamily="34" charset="0"/>
                <a:cs typeface="Tahoma" panose="020B0604030504040204" pitchFamily="34" charset="0"/>
              </a:rPr>
            </a:br>
            <a:r>
              <a:rPr lang="en-US" sz="4400" dirty="0" smtClean="0"/>
              <a:t>G. </a:t>
            </a:r>
            <a:r>
              <a:rPr lang="en-US" sz="4400" dirty="0" err="1" smtClean="0"/>
              <a:t>Salmón</a:t>
            </a:r>
            <a:r>
              <a:rPr lang="en-US" sz="4400" dirty="0" smtClean="0"/>
              <a:t> Mulanovich</a:t>
            </a:r>
            <a:r>
              <a:rPr lang="en-US" sz="4400" baseline="30000" dirty="0" smtClean="0"/>
              <a:t>1, 2</a:t>
            </a:r>
            <a:r>
              <a:rPr lang="en-US" sz="4400" dirty="0" smtClean="0"/>
              <a:t>, M. C. Guezala</a:t>
            </a:r>
            <a:r>
              <a:rPr lang="en-US" sz="4400" baseline="30000" dirty="0" smtClean="0"/>
              <a:t>1</a:t>
            </a:r>
            <a:r>
              <a:rPr lang="en-US" sz="4400" dirty="0" smtClean="0"/>
              <a:t>, Z. Rios</a:t>
            </a:r>
            <a:r>
              <a:rPr lang="en-US" sz="4400" baseline="30000" dirty="0" smtClean="0"/>
              <a:t>1</a:t>
            </a:r>
            <a:r>
              <a:rPr lang="en-US" sz="4400" dirty="0" smtClean="0"/>
              <a:t>, A. Espinoza</a:t>
            </a:r>
            <a:r>
              <a:rPr lang="en-US" sz="4400" baseline="30000" dirty="0" smtClean="0"/>
              <a:t>1</a:t>
            </a:r>
            <a:r>
              <a:rPr lang="en-US" sz="4400" dirty="0" smtClean="0"/>
              <a:t>, C.Guevara</a:t>
            </a:r>
            <a:r>
              <a:rPr lang="en-US" sz="4400" baseline="30000" dirty="0" smtClean="0"/>
              <a:t>1</a:t>
            </a:r>
            <a:r>
              <a:rPr lang="en-US" sz="4400" dirty="0" smtClean="0"/>
              <a:t>, D. L. Blazes</a:t>
            </a:r>
            <a:r>
              <a:rPr lang="en-US" sz="4400" baseline="30000" dirty="0" smtClean="0"/>
              <a:t>3</a:t>
            </a:r>
            <a:r>
              <a:rPr lang="en-US" sz="4400" dirty="0" smtClean="0"/>
              <a:t>, J. M. Montgomery</a:t>
            </a:r>
            <a:r>
              <a:rPr lang="en-US" sz="4400" baseline="30000" dirty="0" smtClean="0"/>
              <a:t>4</a:t>
            </a:r>
            <a:r>
              <a:rPr lang="en-US" sz="4400" dirty="0" smtClean="0"/>
              <a:t>, D. G. Bausch</a:t>
            </a:r>
            <a:r>
              <a:rPr lang="en-US" sz="4400" baseline="30000" dirty="0" smtClean="0"/>
              <a:t>1,5</a:t>
            </a:r>
            <a:r>
              <a:rPr lang="en-US" sz="4400" dirty="0" smtClean="0"/>
              <a:t> and W. K. Pan</a:t>
            </a:r>
            <a:r>
              <a:rPr lang="en-US" sz="4400" baseline="30000" dirty="0" smtClean="0"/>
              <a:t>2, </a:t>
            </a:r>
            <a:r>
              <a:rPr lang="es-PE" sz="4400" b="1" dirty="0" smtClean="0">
                <a:effectLst>
                  <a:outerShdw blurRad="38100" dist="38100" dir="2700000" algn="tl">
                    <a:srgbClr val="000000">
                      <a:alpha val="43137"/>
                    </a:srgbClr>
                  </a:outerShdw>
                </a:effectLst>
                <a:latin typeface="Garamond" panose="02020404030301010803" pitchFamily="18" charset="0"/>
                <a:ea typeface="Tahoma" panose="020B0604030504040204" pitchFamily="34" charset="0"/>
                <a:cs typeface="Tahoma" panose="020B0604030504040204" pitchFamily="34" charset="0"/>
              </a:rPr>
              <a:t/>
            </a:r>
            <a:br>
              <a:rPr lang="es-PE" sz="4400" b="1" dirty="0" smtClean="0">
                <a:effectLst>
                  <a:outerShdw blurRad="38100" dist="38100" dir="2700000" algn="tl">
                    <a:srgbClr val="000000">
                      <a:alpha val="43137"/>
                    </a:srgbClr>
                  </a:outerShdw>
                </a:effectLst>
                <a:latin typeface="Garamond" panose="02020404030301010803" pitchFamily="18" charset="0"/>
                <a:ea typeface="Tahoma" panose="020B0604030504040204" pitchFamily="34" charset="0"/>
                <a:cs typeface="Tahoma" panose="020B0604030504040204" pitchFamily="34" charset="0"/>
              </a:rPr>
            </a:br>
            <a:r>
              <a:rPr lang="es-PE" sz="4400" b="1" dirty="0" smtClean="0">
                <a:effectLst>
                  <a:outerShdw blurRad="38100" dist="38100" dir="2700000" algn="tl">
                    <a:srgbClr val="000000">
                      <a:alpha val="43137"/>
                    </a:srgbClr>
                  </a:outerShdw>
                </a:effectLst>
                <a:latin typeface="Garamond" panose="02020404030301010803" pitchFamily="18" charset="0"/>
                <a:ea typeface="Tahoma" panose="020B0604030504040204" pitchFamily="34" charset="0"/>
                <a:cs typeface="Tahoma" panose="020B0604030504040204" pitchFamily="34" charset="0"/>
              </a:rPr>
              <a:t/>
            </a:r>
            <a:br>
              <a:rPr lang="es-PE" sz="4400" b="1" dirty="0" smtClean="0">
                <a:effectLst>
                  <a:outerShdw blurRad="38100" dist="38100" dir="2700000" algn="tl">
                    <a:srgbClr val="000000">
                      <a:alpha val="43137"/>
                    </a:srgbClr>
                  </a:outerShdw>
                </a:effectLst>
                <a:latin typeface="Garamond" panose="02020404030301010803" pitchFamily="18" charset="0"/>
                <a:ea typeface="Tahoma" panose="020B0604030504040204" pitchFamily="34" charset="0"/>
                <a:cs typeface="Tahoma" panose="020B0604030504040204" pitchFamily="34" charset="0"/>
              </a:rPr>
            </a:br>
            <a:r>
              <a:rPr lang="en-US" sz="3300" dirty="0" smtClean="0"/>
              <a:t>1. U.S. Naval Medical Research Unit No. 6, Lima-Peru; 2. Department of International Health, Johns Hopkins Bloomberg School of Public Health, Baltimore, Maryland; 3. Navy Medicine Professional Development Center, Bethesda, Maryland ; 4. Division of Global Disease Detection, Centers for Disease Control and Prevention, Nairobi, Kenya; 5. Tulane School of Public Health and Tropical Medicine, New Orleans, Louisiana; 6. Duke Global Health Institute and Nicholas School of Environment, Duke University, Durham, North Carolina</a:t>
            </a:r>
            <a:endParaRPr lang="es-PE" sz="3300" b="1" dirty="0">
              <a:effectLst>
                <a:outerShdw blurRad="38100" dist="38100" dir="2700000" algn="tl">
                  <a:srgbClr val="000000">
                    <a:alpha val="43137"/>
                  </a:srgbClr>
                </a:outerShdw>
              </a:effectLst>
              <a:latin typeface="Garamond" panose="02020404030301010803" pitchFamily="18" charset="0"/>
              <a:ea typeface="Tahoma" panose="020B0604030504040204" pitchFamily="34" charset="0"/>
              <a:cs typeface="Tahoma" panose="020B0604030504040204" pitchFamily="34" charset="0"/>
            </a:endParaRPr>
          </a:p>
        </p:txBody>
      </p:sp>
      <p:sp>
        <p:nvSpPr>
          <p:cNvPr id="6" name="Title 1"/>
          <p:cNvSpPr txBox="1">
            <a:spLocks/>
          </p:cNvSpPr>
          <p:nvPr/>
        </p:nvSpPr>
        <p:spPr>
          <a:xfrm>
            <a:off x="327650" y="6913068"/>
            <a:ext cx="11551539" cy="10873208"/>
          </a:xfrm>
          <a:prstGeom prst="rect">
            <a:avLst/>
          </a:prstGeom>
          <a:solidFill>
            <a:schemeClr val="bg1">
              <a:lumMod val="85000"/>
            </a:schemeClr>
          </a:solidFill>
          <a:ln>
            <a:solidFill>
              <a:schemeClr val="tx1">
                <a:lumMod val="75000"/>
                <a:lumOff val="25000"/>
              </a:schemeClr>
            </a:solidFill>
          </a:ln>
          <a:effectLst>
            <a:outerShdw blurRad="50800" dist="152400" dir="2040000" algn="tl" rotWithShape="0">
              <a:prstClr val="black">
                <a:alpha val="40000"/>
              </a:prstClr>
            </a:outerShdw>
          </a:effectLst>
        </p:spPr>
        <p:txBody>
          <a:bodyPr vert="horz" lIns="411480" tIns="205740" rIns="411480" bIns="205740" rtlCol="0" anchor="ctr">
            <a:noAutofit/>
          </a:bodyPr>
          <a:lstStyle>
            <a:lvl1pPr algn="ctr" defTabSz="4114800" rtl="0" eaLnBrk="1" latinLnBrk="0" hangingPunct="1">
              <a:spcBef>
                <a:spcPct val="0"/>
              </a:spcBef>
              <a:buNone/>
              <a:defRPr sz="19800" kern="1200">
                <a:solidFill>
                  <a:schemeClr val="tx1"/>
                </a:solidFill>
                <a:latin typeface="+mj-lt"/>
                <a:ea typeface="+mj-ea"/>
                <a:cs typeface="+mj-cs"/>
              </a:defRPr>
            </a:lvl1pPr>
          </a:lstStyle>
          <a:p>
            <a:r>
              <a:rPr lang="es-PE" sz="3200" b="1" dirty="0" smtClean="0">
                <a:effectLst>
                  <a:outerShdw blurRad="38100" dist="38100" dir="2700000" algn="tl">
                    <a:srgbClr val="000000">
                      <a:alpha val="43137"/>
                    </a:srgbClr>
                  </a:outerShdw>
                </a:effectLst>
                <a:latin typeface="Garamond" panose="02020404030301010803" pitchFamily="18" charset="0"/>
                <a:ea typeface="Tahoma" panose="020B0604030504040204" pitchFamily="34" charset="0"/>
                <a:cs typeface="Tahoma" panose="020B0604030504040204" pitchFamily="34" charset="0"/>
              </a:rPr>
              <a:t>Introducción</a:t>
            </a:r>
          </a:p>
          <a:p>
            <a:endParaRPr lang="es-PE" sz="3200" b="1" dirty="0" smtClean="0">
              <a:effectLst>
                <a:outerShdw blurRad="38100" dist="38100" dir="2700000" algn="tl">
                  <a:srgbClr val="000000">
                    <a:alpha val="43137"/>
                  </a:srgbClr>
                </a:outerShdw>
              </a:effectLst>
              <a:latin typeface="Garamond" panose="02020404030301010803" pitchFamily="18" charset="0"/>
              <a:ea typeface="Tahoma" panose="020B0604030504040204" pitchFamily="34" charset="0"/>
              <a:cs typeface="Tahoma" panose="020B0604030504040204" pitchFamily="34" charset="0"/>
            </a:endParaRPr>
          </a:p>
          <a:p>
            <a:pPr algn="just"/>
            <a:r>
              <a:rPr lang="es-PE" sz="3000" dirty="0" smtClean="0">
                <a:latin typeface="+mn-lt"/>
                <a:ea typeface="Arial" charset="0"/>
                <a:cs typeface="Arial" charset="0"/>
              </a:rPr>
              <a:t>El virus Dengue (DENV) afecta más de 100 países en el mundo. El DENVI ha estado incrementándose exponencialmente en la ciudad de Puerto Maldonado (población ∼65000). Esta región tiene la tasa de migración más alta del país, principalmente de zonas no endémicas para DENV. El riesgo de la infección para migrantes recientes (RM) y residentes de mayor tiempo (LTR) puede variar debido a factores biológicos como sociológicos.  Los  RM se consideraron aquellos residentes con </a:t>
            </a:r>
            <a:r>
              <a:rPr lang="es-PE" sz="3000" smtClean="0">
                <a:latin typeface="+mn-lt"/>
                <a:ea typeface="Arial" charset="0"/>
                <a:cs typeface="Arial" charset="0"/>
              </a:rPr>
              <a:t>un máximo </a:t>
            </a:r>
            <a:r>
              <a:rPr lang="es-PE" sz="3000" dirty="0" smtClean="0">
                <a:latin typeface="+mn-lt"/>
                <a:ea typeface="Arial" charset="0"/>
                <a:cs typeface="Arial" charset="0"/>
              </a:rPr>
              <a:t>de 5 años viviendo en Puerto Maldonado y  los LTR tenían mas de  5 años de residencia.</a:t>
            </a:r>
          </a:p>
          <a:p>
            <a:pPr algn="just"/>
            <a:r>
              <a:rPr lang="es-PE" sz="3000" dirty="0" smtClean="0">
                <a:latin typeface="+mn-lt"/>
                <a:ea typeface="Arial" charset="0"/>
                <a:cs typeface="Arial" charset="0"/>
              </a:rPr>
              <a:t>Este estudio fue diseñado para caracterizar la </a:t>
            </a:r>
            <a:r>
              <a:rPr lang="es-PE" sz="3000" dirty="0" err="1" smtClean="0">
                <a:latin typeface="+mn-lt"/>
                <a:ea typeface="Arial" charset="0"/>
                <a:cs typeface="Arial" charset="0"/>
              </a:rPr>
              <a:t>seroprevalencia</a:t>
            </a:r>
            <a:r>
              <a:rPr lang="es-PE" sz="3000" dirty="0" smtClean="0">
                <a:latin typeface="+mn-lt"/>
                <a:ea typeface="Arial" charset="0"/>
                <a:cs typeface="Arial" charset="0"/>
              </a:rPr>
              <a:t> de DENV en los residentes de Puerto Maldonado y evaluar la influencia que su historia de migración, conocimientos actitudes y practicas (KAP) relacionados al control de dengue y su prevención podrían tener en dicha prevalencia. Asimismo, otro objetivo de este estudio fue evaluar los patrones espaciales del riesgo de infección considerando las variables anteriores así como el nivel socioeconómico, la presencia de infraestructura y servicios y la distancia a puntos específicos en la ciudad.</a:t>
            </a:r>
            <a:endParaRPr lang="es-PE" sz="3000" dirty="0">
              <a:latin typeface="+mn-lt"/>
              <a:ea typeface="Arial" charset="0"/>
              <a:cs typeface="Arial" charset="0"/>
            </a:endParaRPr>
          </a:p>
        </p:txBody>
      </p:sp>
      <p:sp>
        <p:nvSpPr>
          <p:cNvPr id="8" name="Title 1"/>
          <p:cNvSpPr txBox="1">
            <a:spLocks/>
          </p:cNvSpPr>
          <p:nvPr/>
        </p:nvSpPr>
        <p:spPr>
          <a:xfrm>
            <a:off x="374818" y="18382018"/>
            <a:ext cx="11504371" cy="9649946"/>
          </a:xfrm>
          <a:prstGeom prst="rect">
            <a:avLst/>
          </a:prstGeom>
          <a:solidFill>
            <a:schemeClr val="bg1">
              <a:lumMod val="85000"/>
            </a:schemeClr>
          </a:solidFill>
          <a:ln>
            <a:solidFill>
              <a:schemeClr val="tx1">
                <a:lumMod val="75000"/>
                <a:lumOff val="25000"/>
              </a:schemeClr>
            </a:solidFill>
          </a:ln>
          <a:effectLst>
            <a:outerShdw blurRad="50800" dist="152400" dir="2040000" algn="tl" rotWithShape="0">
              <a:prstClr val="black">
                <a:alpha val="40000"/>
              </a:prstClr>
            </a:outerShdw>
          </a:effectLst>
        </p:spPr>
        <p:txBody>
          <a:bodyPr vert="horz" lIns="411480" tIns="205740" rIns="411480" bIns="205740" rtlCol="0" anchor="ctr">
            <a:normAutofit fontScale="92500" lnSpcReduction="20000"/>
          </a:bodyPr>
          <a:lstStyle>
            <a:lvl1pPr algn="ctr" defTabSz="4114800" rtl="0" eaLnBrk="1" latinLnBrk="0" hangingPunct="1">
              <a:spcBef>
                <a:spcPct val="0"/>
              </a:spcBef>
              <a:buNone/>
              <a:defRPr sz="19800" kern="1200">
                <a:solidFill>
                  <a:schemeClr val="tx1"/>
                </a:solidFill>
                <a:latin typeface="+mj-lt"/>
                <a:ea typeface="+mj-ea"/>
                <a:cs typeface="+mj-cs"/>
              </a:defRPr>
            </a:lvl1pPr>
          </a:lstStyle>
          <a:p>
            <a:r>
              <a:rPr lang="es-PE" sz="3500" b="1" dirty="0" smtClean="0">
                <a:effectLst>
                  <a:outerShdw blurRad="38100" dist="38100" dir="2700000" algn="tl">
                    <a:srgbClr val="000000">
                      <a:alpha val="43137"/>
                    </a:srgbClr>
                  </a:outerShdw>
                </a:effectLst>
                <a:latin typeface="Garamond" panose="02020404030301010803" pitchFamily="18" charset="0"/>
                <a:ea typeface="Tahoma" panose="020B0604030504040204" pitchFamily="34" charset="0"/>
                <a:cs typeface="Tahoma" panose="020B0604030504040204" pitchFamily="34" charset="0"/>
              </a:rPr>
              <a:t>Resultados</a:t>
            </a:r>
          </a:p>
          <a:p>
            <a:endParaRPr lang="es-PE" sz="3500" b="1" dirty="0" smtClean="0">
              <a:effectLst>
                <a:outerShdw blurRad="38100" dist="38100" dir="2700000" algn="tl">
                  <a:srgbClr val="000000">
                    <a:alpha val="43137"/>
                  </a:srgbClr>
                </a:outerShdw>
              </a:effectLst>
              <a:latin typeface="Garamond" panose="02020404030301010803" pitchFamily="18" charset="0"/>
              <a:ea typeface="Tahoma" panose="020B0604030504040204" pitchFamily="34" charset="0"/>
              <a:cs typeface="Tahoma" panose="020B0604030504040204" pitchFamily="34" charset="0"/>
            </a:endParaRPr>
          </a:p>
          <a:p>
            <a:pPr algn="just"/>
            <a:r>
              <a:rPr lang="es-PE" sz="3200" dirty="0" smtClean="0">
                <a:latin typeface="+mn-lt"/>
              </a:rPr>
              <a:t>505 participantes de 307 viviendas dieron una muestra de sangre y completaron el cuestionario. Cincuenta y cuatro por ciento eran positivos para DENV (95% CI: 49.6; 58.5). Cuarenta y seis por ciento de RM eran positivos para DENV en contraste con 55% de LTR (Cuadro 1). Del mismo modo la prevalencia fue similar entres los diferentes grupos de edad estudiados (Figura 2). El análisis multivariado mostro que los valores mayores de </a:t>
            </a:r>
            <a:r>
              <a:rPr lang="es-PE" sz="3200" dirty="0" err="1" smtClean="0">
                <a:latin typeface="+mn-lt"/>
              </a:rPr>
              <a:t>KAPi</a:t>
            </a:r>
            <a:r>
              <a:rPr lang="es-PE" sz="3200" dirty="0" smtClean="0">
                <a:latin typeface="+mn-lt"/>
              </a:rPr>
              <a:t> (p=0.020) y del ingreso del hogar estaban positivamente  asociados a la presencia de anticuerpos para DENV, mientras el tiempo de migración no fue significativo.</a:t>
            </a:r>
          </a:p>
          <a:p>
            <a:pPr algn="just"/>
            <a:endParaRPr lang="es-PE" sz="3200" dirty="0">
              <a:latin typeface="+mn-lt"/>
            </a:endParaRPr>
          </a:p>
          <a:p>
            <a:pPr algn="just"/>
            <a:r>
              <a:rPr lang="es-PE" sz="3200" dirty="0" smtClean="0">
                <a:latin typeface="+mn-lt"/>
              </a:rPr>
              <a:t>Para el análisis espacial se tomaron las viviendas como unidad de análisis. De las 307, solo 270 que tenían ubicación geográfica completa y pertenecían a manzanas diferentes. Estas fueron consideradas para el análisis espacial.  El análisis espacial indico una distribución heterogénea de la </a:t>
            </a:r>
            <a:r>
              <a:rPr lang="es-PE" sz="3200" dirty="0" err="1" smtClean="0">
                <a:latin typeface="+mn-lt"/>
              </a:rPr>
              <a:t>seroprevelancia</a:t>
            </a:r>
            <a:r>
              <a:rPr lang="es-PE" sz="3200" dirty="0" smtClean="0">
                <a:latin typeface="+mn-lt"/>
              </a:rPr>
              <a:t> de DENV en la ciudad. Se identificaron  agregaciones de viviendas positivas a DENV (Figura 2). El modelamiento de estos hallazgos mostro que la presencia de viviendas positivas  a DENV estaba relacionada a mayores valores de </a:t>
            </a:r>
            <a:r>
              <a:rPr lang="es-PE" sz="3200" dirty="0" err="1" smtClean="0">
                <a:latin typeface="+mn-lt"/>
              </a:rPr>
              <a:t>KAPi</a:t>
            </a:r>
            <a:r>
              <a:rPr lang="es-PE" sz="3200" dirty="0" smtClean="0">
                <a:latin typeface="+mn-lt"/>
              </a:rPr>
              <a:t>, ingresos del hogar mas altos e inversamente a la  distancia a zonas inundables identificadas en la ciudad (figura 3). </a:t>
            </a:r>
            <a:endParaRPr lang="es-PE" sz="4800" b="1" dirty="0" smtClean="0">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endParaRPr>
          </a:p>
        </p:txBody>
      </p:sp>
      <p:sp>
        <p:nvSpPr>
          <p:cNvPr id="9" name="Title 1"/>
          <p:cNvSpPr txBox="1">
            <a:spLocks/>
          </p:cNvSpPr>
          <p:nvPr/>
        </p:nvSpPr>
        <p:spPr>
          <a:xfrm>
            <a:off x="26615922" y="28900703"/>
            <a:ext cx="8729815" cy="10060568"/>
          </a:xfrm>
          <a:prstGeom prst="rect">
            <a:avLst/>
          </a:prstGeom>
          <a:solidFill>
            <a:schemeClr val="bg1">
              <a:lumMod val="85000"/>
            </a:schemeClr>
          </a:solidFill>
          <a:ln>
            <a:solidFill>
              <a:schemeClr val="tx1">
                <a:lumMod val="75000"/>
                <a:lumOff val="25000"/>
              </a:schemeClr>
            </a:solidFill>
          </a:ln>
          <a:effectLst>
            <a:outerShdw blurRad="50800" dist="152400" dir="2040000" algn="tl" rotWithShape="0">
              <a:prstClr val="black">
                <a:alpha val="40000"/>
              </a:prstClr>
            </a:outerShdw>
          </a:effectLst>
        </p:spPr>
        <p:txBody>
          <a:bodyPr vert="horz" lIns="411480" tIns="205740" rIns="411480" bIns="205740" rtlCol="0" anchor="ctr">
            <a:normAutofit lnSpcReduction="10000"/>
          </a:bodyPr>
          <a:lstStyle>
            <a:lvl1pPr algn="ctr" defTabSz="4114800" rtl="0" eaLnBrk="1" latinLnBrk="0" hangingPunct="1">
              <a:spcBef>
                <a:spcPct val="0"/>
              </a:spcBef>
              <a:buNone/>
              <a:defRPr sz="19800" kern="1200">
                <a:solidFill>
                  <a:schemeClr val="tx1"/>
                </a:solidFill>
                <a:latin typeface="+mj-lt"/>
                <a:ea typeface="+mj-ea"/>
                <a:cs typeface="+mj-cs"/>
              </a:defRPr>
            </a:lvl1pPr>
          </a:lstStyle>
          <a:p>
            <a:r>
              <a:rPr lang="es-PE" sz="3500" b="1" dirty="0" smtClean="0">
                <a:effectLst>
                  <a:outerShdw blurRad="38100" dist="38100" dir="2700000" algn="tl">
                    <a:srgbClr val="000000">
                      <a:alpha val="43137"/>
                    </a:srgbClr>
                  </a:outerShdw>
                </a:effectLst>
                <a:latin typeface="Garamond" panose="02020404030301010803" pitchFamily="18" charset="0"/>
                <a:ea typeface="Tahoma" panose="020B0604030504040204" pitchFamily="34" charset="0"/>
                <a:cs typeface="Tahoma" panose="020B0604030504040204" pitchFamily="34" charset="0"/>
              </a:rPr>
              <a:t>Conclusiones</a:t>
            </a:r>
          </a:p>
          <a:p>
            <a:endParaRPr lang="es-PE" sz="3500" b="1" dirty="0" smtClean="0">
              <a:effectLst>
                <a:outerShdw blurRad="38100" dist="38100" dir="2700000" algn="tl">
                  <a:srgbClr val="000000">
                    <a:alpha val="43137"/>
                  </a:srgbClr>
                </a:outerShdw>
              </a:effectLst>
              <a:latin typeface="Garamond" panose="02020404030301010803" pitchFamily="18" charset="0"/>
              <a:ea typeface="Tahoma" panose="020B0604030504040204" pitchFamily="34" charset="0"/>
              <a:cs typeface="Tahoma" panose="020B0604030504040204" pitchFamily="34" charset="0"/>
            </a:endParaRPr>
          </a:p>
          <a:p>
            <a:pPr marL="457200" indent="-457200" algn="l" defTabSz="4389120" fontAlgn="auto">
              <a:spcBef>
                <a:spcPts val="0"/>
              </a:spcBef>
              <a:spcAft>
                <a:spcPts val="0"/>
              </a:spcAft>
              <a:buFont typeface="Arial" panose="020B0604020202020204" pitchFamily="34" charset="0"/>
              <a:buChar char="•"/>
              <a:defRPr/>
            </a:pPr>
            <a:r>
              <a:rPr lang="es-PE" sz="3200" dirty="0" smtClean="0">
                <a:latin typeface="+mn-lt"/>
              </a:rPr>
              <a:t>El riesgo de infección por DENV en Puerto Maldonado esta  mas relacionado a aspectos de comportamiento de riesgo y al nivel socioeconómico que a la historia de migración</a:t>
            </a:r>
          </a:p>
          <a:p>
            <a:pPr marL="457200" indent="-457200" algn="l" defTabSz="4389120" fontAlgn="auto">
              <a:spcBef>
                <a:spcPts val="0"/>
              </a:spcBef>
              <a:spcAft>
                <a:spcPts val="0"/>
              </a:spcAft>
              <a:buFont typeface="Arial" panose="020B0604020202020204" pitchFamily="34" charset="0"/>
              <a:buChar char="•"/>
              <a:defRPr/>
            </a:pPr>
            <a:r>
              <a:rPr lang="es-PE" sz="3200" dirty="0" smtClean="0">
                <a:latin typeface="+mn-lt"/>
              </a:rPr>
              <a:t>El valor alto en el </a:t>
            </a:r>
            <a:r>
              <a:rPr lang="es-PE" sz="3200" dirty="0" err="1" smtClean="0">
                <a:latin typeface="+mn-lt"/>
              </a:rPr>
              <a:t>KAPi</a:t>
            </a:r>
            <a:r>
              <a:rPr lang="es-PE" sz="3200" dirty="0" smtClean="0">
                <a:latin typeface="+mn-lt"/>
              </a:rPr>
              <a:t> esta probablemente relacionado a haber experimentado la enfermedad del dengue</a:t>
            </a:r>
          </a:p>
          <a:p>
            <a:pPr marL="457200" indent="-457200" algn="l" defTabSz="4389120" fontAlgn="auto">
              <a:spcBef>
                <a:spcPts val="0"/>
              </a:spcBef>
              <a:spcAft>
                <a:spcPts val="0"/>
              </a:spcAft>
              <a:buFont typeface="Arial" panose="020B0604020202020204" pitchFamily="34" charset="0"/>
              <a:buChar char="•"/>
              <a:defRPr/>
            </a:pPr>
            <a:r>
              <a:rPr lang="es-PE" sz="3200" dirty="0" smtClean="0">
                <a:latin typeface="+mn-lt"/>
              </a:rPr>
              <a:t>Existe una clara distribución heterogénea a través de la ciudad sobre la </a:t>
            </a:r>
            <a:r>
              <a:rPr lang="es-PE" sz="3200" dirty="0" err="1" smtClean="0">
                <a:latin typeface="+mn-lt"/>
              </a:rPr>
              <a:t>seroprevalencia</a:t>
            </a:r>
            <a:r>
              <a:rPr lang="es-PE" sz="3200" dirty="0" smtClean="0">
                <a:latin typeface="+mn-lt"/>
              </a:rPr>
              <a:t> del DENV</a:t>
            </a:r>
          </a:p>
          <a:p>
            <a:pPr marL="457200" indent="-457200" algn="l" defTabSz="4389120" fontAlgn="auto">
              <a:spcBef>
                <a:spcPts val="0"/>
              </a:spcBef>
              <a:spcAft>
                <a:spcPts val="0"/>
              </a:spcAft>
              <a:buFont typeface="Arial" panose="020B0604020202020204" pitchFamily="34" charset="0"/>
              <a:buChar char="•"/>
              <a:defRPr/>
            </a:pPr>
            <a:r>
              <a:rPr lang="es-PE" sz="3200" dirty="0" smtClean="0">
                <a:latin typeface="+mn-lt"/>
              </a:rPr>
              <a:t>Al igual que en el análisis individual, en la evaluación a nivel del hogar  considerando características geográficas mayores valores de </a:t>
            </a:r>
            <a:r>
              <a:rPr lang="es-PE" sz="3200" dirty="0" err="1" smtClean="0">
                <a:latin typeface="+mn-lt"/>
              </a:rPr>
              <a:t>KAPi</a:t>
            </a:r>
            <a:r>
              <a:rPr lang="es-PE" sz="3200" dirty="0" smtClean="0">
                <a:latin typeface="+mn-lt"/>
              </a:rPr>
              <a:t> y el ingreso del hogar sigue estando relacionado a una mayor </a:t>
            </a:r>
            <a:r>
              <a:rPr lang="es-PE" sz="3200" dirty="0" err="1" smtClean="0">
                <a:latin typeface="+mn-lt"/>
              </a:rPr>
              <a:t>seroprevalencia</a:t>
            </a:r>
            <a:endParaRPr lang="es-PE" sz="3200" dirty="0" smtClean="0">
              <a:latin typeface="+mn-lt"/>
            </a:endParaRPr>
          </a:p>
          <a:p>
            <a:pPr marL="457200" indent="-457200" algn="l" defTabSz="4389120" fontAlgn="auto">
              <a:spcBef>
                <a:spcPts val="0"/>
              </a:spcBef>
              <a:spcAft>
                <a:spcPts val="0"/>
              </a:spcAft>
              <a:buFont typeface="Arial" panose="020B0604020202020204" pitchFamily="34" charset="0"/>
              <a:buChar char="•"/>
              <a:defRPr/>
            </a:pPr>
            <a:r>
              <a:rPr lang="es-PE" sz="3200" dirty="0" smtClean="0">
                <a:latin typeface="+mn-lt"/>
              </a:rPr>
              <a:t>La prevalencia se incrementa en las zonas cercanas a áreas identificadas de aniego en la ciudad</a:t>
            </a:r>
            <a:endParaRPr lang="es-PE" sz="4800" b="1" dirty="0" smtClean="0">
              <a:effectLst>
                <a:outerShdw blurRad="38100" dist="38100" dir="2700000" algn="tl">
                  <a:srgbClr val="000000">
                    <a:alpha val="43137"/>
                  </a:srgbClr>
                </a:outerShdw>
              </a:effectLst>
              <a:latin typeface="Garamond" panose="02020404030301010803" pitchFamily="18" charset="0"/>
              <a:ea typeface="Tahoma" panose="020B0604030504040204" pitchFamily="34" charset="0"/>
              <a:cs typeface="Tahoma" panose="020B0604030504040204" pitchFamily="34" charset="0"/>
            </a:endParaRPr>
          </a:p>
        </p:txBody>
      </p:sp>
      <p:grpSp>
        <p:nvGrpSpPr>
          <p:cNvPr id="15" name="Group 14"/>
          <p:cNvGrpSpPr/>
          <p:nvPr/>
        </p:nvGrpSpPr>
        <p:grpSpPr>
          <a:xfrm>
            <a:off x="24914768" y="7381120"/>
            <a:ext cx="11879189" cy="9397043"/>
            <a:chOff x="10661213" y="12889632"/>
            <a:chExt cx="11926955" cy="7354108"/>
          </a:xfrm>
        </p:grpSpPr>
        <p:pic>
          <p:nvPicPr>
            <p:cNvPr id="11" name="Picture 10" descr="C:\Users\gabriela.salmon\Desktop\Dengue\findings\thesis\manuscript\Figurasyotros\Research_blocks.jpg"/>
            <p:cNvPicPr/>
            <p:nvPr/>
          </p:nvPicPr>
          <p:blipFill>
            <a:blip r:embed="rId3"/>
            <a:srcRect/>
            <a:stretch>
              <a:fillRect/>
            </a:stretch>
          </p:blipFill>
          <p:spPr bwMode="auto">
            <a:xfrm>
              <a:off x="10661213" y="12889632"/>
              <a:ext cx="10269331" cy="6912768"/>
            </a:xfrm>
            <a:prstGeom prst="rect">
              <a:avLst/>
            </a:prstGeom>
            <a:noFill/>
            <a:ln w="3175">
              <a:solidFill>
                <a:schemeClr val="tx1">
                  <a:lumMod val="75000"/>
                  <a:lumOff val="25000"/>
                </a:schemeClr>
              </a:solidFill>
            </a:ln>
          </p:spPr>
        </p:pic>
        <p:sp>
          <p:nvSpPr>
            <p:cNvPr id="14" name="TextBox 13"/>
            <p:cNvSpPr txBox="1"/>
            <p:nvPr/>
          </p:nvSpPr>
          <p:spPr>
            <a:xfrm>
              <a:off x="12241660" y="19874408"/>
              <a:ext cx="10346508" cy="369332"/>
            </a:xfrm>
            <a:prstGeom prst="rect">
              <a:avLst/>
            </a:prstGeom>
            <a:noFill/>
          </p:spPr>
          <p:txBody>
            <a:bodyPr wrap="none" rtlCol="0">
              <a:spAutoFit/>
            </a:bodyPr>
            <a:lstStyle/>
            <a:p>
              <a:r>
                <a:rPr lang="es-PE" sz="3000" dirty="0" smtClean="0"/>
                <a:t>Figura 1: Cuadras seleccionadas en Puerto Maldonado</a:t>
              </a:r>
              <a:endParaRPr lang="es-PE" sz="3000" dirty="0"/>
            </a:p>
          </p:txBody>
        </p:sp>
      </p:gr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00080" y="18382018"/>
            <a:ext cx="8928992" cy="900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oup 16"/>
          <p:cNvGrpSpPr/>
          <p:nvPr/>
        </p:nvGrpSpPr>
        <p:grpSpPr>
          <a:xfrm>
            <a:off x="404946" y="28757041"/>
            <a:ext cx="13241910" cy="11110082"/>
            <a:chOff x="21792777" y="15769952"/>
            <a:chExt cx="10503111" cy="8309957"/>
          </a:xfrm>
        </p:grpSpPr>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18724" y="15769952"/>
              <a:ext cx="10477164" cy="7411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1792777" y="23402800"/>
              <a:ext cx="10477164" cy="677109"/>
            </a:xfrm>
            <a:prstGeom prst="rect">
              <a:avLst/>
            </a:prstGeom>
            <a:noFill/>
          </p:spPr>
          <p:txBody>
            <a:bodyPr wrap="square" rtlCol="0">
              <a:spAutoFit/>
            </a:bodyPr>
            <a:lstStyle/>
            <a:p>
              <a:pPr algn="ctr"/>
              <a:r>
                <a:rPr lang="en-US" sz="3000" dirty="0" err="1" smtClean="0"/>
                <a:t>Figura</a:t>
              </a:r>
              <a:r>
                <a:rPr lang="en-US" sz="3000" dirty="0" smtClean="0"/>
                <a:t> 2: </a:t>
              </a:r>
              <a:r>
                <a:rPr lang="en-US" sz="3000" dirty="0" err="1" smtClean="0"/>
                <a:t>Analisis</a:t>
              </a:r>
              <a:r>
                <a:rPr lang="en-US" sz="3000" dirty="0" smtClean="0"/>
                <a:t> </a:t>
              </a:r>
              <a:r>
                <a:rPr lang="en-US" sz="3000" dirty="0" err="1" smtClean="0"/>
                <a:t>SatScan</a:t>
              </a:r>
              <a:r>
                <a:rPr lang="en-US" sz="3000" dirty="0" smtClean="0"/>
                <a:t> </a:t>
              </a:r>
              <a:r>
                <a:rPr lang="en-US" sz="3000" dirty="0" err="1" smtClean="0"/>
                <a:t>crudo</a:t>
              </a:r>
              <a:r>
                <a:rPr lang="en-US" sz="3000" dirty="0" smtClean="0"/>
                <a:t> y </a:t>
              </a:r>
              <a:r>
                <a:rPr lang="en-US" sz="3000" dirty="0" err="1" smtClean="0"/>
                <a:t>ajustado</a:t>
              </a:r>
              <a:r>
                <a:rPr lang="en-US" sz="3000" dirty="0" smtClean="0"/>
                <a:t> </a:t>
              </a:r>
              <a:r>
                <a:rPr lang="en-US" sz="3000" dirty="0" err="1" smtClean="0"/>
                <a:t>por</a:t>
              </a:r>
              <a:r>
                <a:rPr lang="en-US" sz="3000" dirty="0" smtClean="0"/>
                <a:t> </a:t>
              </a:r>
              <a:r>
                <a:rPr lang="en-US" sz="3000" dirty="0" err="1" smtClean="0"/>
                <a:t>ingresos</a:t>
              </a:r>
              <a:r>
                <a:rPr lang="en-US" sz="3000" dirty="0" smtClean="0"/>
                <a:t>, </a:t>
              </a:r>
              <a:r>
                <a:rPr lang="en-US" sz="3000" dirty="0" err="1" smtClean="0"/>
                <a:t>KAPi</a:t>
              </a:r>
              <a:r>
                <a:rPr lang="en-US" sz="3000" dirty="0" smtClean="0"/>
                <a:t> y </a:t>
              </a:r>
              <a:r>
                <a:rPr lang="en-US" sz="3000" dirty="0" err="1" smtClean="0"/>
                <a:t>tiempo</a:t>
              </a:r>
              <a:r>
                <a:rPr lang="en-US" sz="3000" dirty="0" smtClean="0"/>
                <a:t> de </a:t>
              </a:r>
              <a:r>
                <a:rPr lang="en-US" sz="3000" dirty="0" err="1" smtClean="0"/>
                <a:t>migracion</a:t>
              </a:r>
              <a:r>
                <a:rPr lang="en-US" sz="3000" dirty="0" smtClean="0"/>
                <a:t> </a:t>
              </a:r>
              <a:endParaRPr lang="es-PE" sz="3000" dirty="0"/>
            </a:p>
          </p:txBody>
        </p:sp>
      </p:grpSp>
      <p:grpSp>
        <p:nvGrpSpPr>
          <p:cNvPr id="18" name="Group 17"/>
          <p:cNvGrpSpPr/>
          <p:nvPr/>
        </p:nvGrpSpPr>
        <p:grpSpPr>
          <a:xfrm>
            <a:off x="13645235" y="28749864"/>
            <a:ext cx="12491538" cy="11117259"/>
            <a:chOff x="32353562" y="15769951"/>
            <a:chExt cx="10479885" cy="8309958"/>
          </a:xfrm>
        </p:grpSpPr>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3562" y="15769951"/>
              <a:ext cx="10479885" cy="7411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32354922" y="23402800"/>
              <a:ext cx="10477164" cy="677109"/>
            </a:xfrm>
            <a:prstGeom prst="rect">
              <a:avLst/>
            </a:prstGeom>
            <a:noFill/>
          </p:spPr>
          <p:txBody>
            <a:bodyPr wrap="square" rtlCol="0">
              <a:spAutoFit/>
            </a:bodyPr>
            <a:lstStyle/>
            <a:p>
              <a:pPr algn="ctr"/>
              <a:r>
                <a:rPr lang="en-US" sz="3000" dirty="0" err="1" smtClean="0"/>
                <a:t>Figura</a:t>
              </a:r>
              <a:r>
                <a:rPr lang="en-US" sz="3000" dirty="0" smtClean="0"/>
                <a:t> 3: </a:t>
              </a:r>
              <a:r>
                <a:rPr lang="en-US" sz="3000" dirty="0" err="1" smtClean="0"/>
                <a:t>Distancia</a:t>
              </a:r>
              <a:r>
                <a:rPr lang="en-US" sz="3000" dirty="0" smtClean="0"/>
                <a:t> de </a:t>
              </a:r>
              <a:r>
                <a:rPr lang="en-US" sz="3000" dirty="0" err="1" smtClean="0"/>
                <a:t>zonas</a:t>
              </a:r>
              <a:r>
                <a:rPr lang="en-US" sz="3000" dirty="0" smtClean="0"/>
                <a:t> de </a:t>
              </a:r>
              <a:r>
                <a:rPr lang="en-US" sz="3000" dirty="0" err="1" smtClean="0"/>
                <a:t>agregacion</a:t>
              </a:r>
              <a:r>
                <a:rPr lang="en-US" sz="3000" dirty="0" smtClean="0"/>
                <a:t> a </a:t>
              </a:r>
              <a:r>
                <a:rPr lang="en-US" sz="3000" dirty="0" err="1" smtClean="0"/>
                <a:t>zonas</a:t>
              </a:r>
              <a:r>
                <a:rPr lang="en-US" sz="3000" dirty="0" smtClean="0"/>
                <a:t> de </a:t>
              </a:r>
              <a:r>
                <a:rPr lang="en-US" sz="3000" dirty="0" err="1" smtClean="0"/>
                <a:t>aniego</a:t>
              </a:r>
              <a:r>
                <a:rPr lang="en-US" sz="3000" dirty="0" smtClean="0"/>
                <a:t> </a:t>
              </a:r>
              <a:r>
                <a:rPr lang="en-US" sz="3000" dirty="0" err="1" smtClean="0"/>
                <a:t>identificadas</a:t>
              </a:r>
              <a:r>
                <a:rPr lang="en-US" sz="3000" dirty="0" smtClean="0"/>
                <a:t> </a:t>
              </a:r>
              <a:r>
                <a:rPr lang="en-US" sz="3000" dirty="0" err="1" smtClean="0"/>
                <a:t>en</a:t>
              </a:r>
              <a:r>
                <a:rPr lang="en-US" sz="3000" dirty="0" smtClean="0"/>
                <a:t> la ciudad </a:t>
              </a:r>
              <a:endParaRPr lang="es-PE" sz="3000" dirty="0"/>
            </a:p>
          </p:txBody>
        </p:sp>
      </p:grpSp>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075835" y="18382018"/>
            <a:ext cx="12067138" cy="631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18513917" y="40468796"/>
            <a:ext cx="17459630" cy="2618250"/>
          </a:xfrm>
          <a:prstGeom prst="rect">
            <a:avLst/>
          </a:prstGeom>
          <a:solidFill>
            <a:srgbClr val="FFFFFF">
              <a:lumMod val="75000"/>
            </a:srgbClr>
          </a:solidFill>
          <a:ln w="63500" cap="flat" cmpd="sng" algn="ctr">
            <a:solidFill>
              <a:srgbClr val="000000">
                <a:lumMod val="75000"/>
                <a:lumOff val="25000"/>
              </a:srgbClr>
            </a:solidFill>
            <a:prstDash val="solid"/>
          </a:ln>
          <a:effectLst/>
        </p:spPr>
        <p:txBody>
          <a:bodyPr tIns="91440" bIns="91440" anchor="ctr"/>
          <a:lstStyle/>
          <a:p>
            <a:pPr marL="0" marR="0" lvl="0" indent="0" defTabSz="4389120" eaLnBrk="1" fontAlgn="auto" latinLnBrk="0" hangingPunct="1">
              <a:lnSpc>
                <a:spcPct val="100000"/>
              </a:lnSpc>
              <a:spcBef>
                <a:spcPts val="0"/>
              </a:spcBef>
              <a:spcAft>
                <a:spcPts val="0"/>
              </a:spcAft>
              <a:buClrTx/>
              <a:buSzTx/>
              <a:buFontTx/>
              <a:buNone/>
              <a:tabLst/>
              <a:defRPr/>
            </a:pPr>
            <a:r>
              <a:rPr kumimoji="0" lang="es-PE" sz="1800" b="1" i="0" u="none" strike="noStrike" kern="0" cap="none" spc="0" normalizeH="0" baseline="0" noProof="0" dirty="0" smtClean="0">
                <a:ln>
                  <a:noFill/>
                </a:ln>
                <a:solidFill>
                  <a:srgbClr val="000000">
                    <a:lumMod val="75000"/>
                    <a:lumOff val="25000"/>
                  </a:srgbClr>
                </a:solidFill>
                <a:effectLst/>
                <a:uLnTx/>
                <a:uFillTx/>
                <a:latin typeface="Palatino" pitchFamily="18" charset="0"/>
              </a:rPr>
              <a:t>Descargo:</a:t>
            </a:r>
            <a:r>
              <a:rPr kumimoji="0" lang="es-PE" sz="1800" b="0" i="0" u="none" strike="noStrike" kern="0" cap="none" spc="0" normalizeH="0" baseline="0" noProof="0" dirty="0" smtClean="0">
                <a:ln>
                  <a:noFill/>
                </a:ln>
                <a:solidFill>
                  <a:srgbClr val="000000">
                    <a:lumMod val="75000"/>
                    <a:lumOff val="25000"/>
                  </a:srgbClr>
                </a:solidFill>
                <a:effectLst/>
                <a:uLnTx/>
                <a:uFillTx/>
                <a:latin typeface="Palatino" pitchFamily="18" charset="0"/>
              </a:rPr>
              <a:t> Las opiniones expresadas </a:t>
            </a:r>
            <a:r>
              <a:rPr lang="es-PE" sz="1800" kern="0" dirty="0" smtClean="0">
                <a:solidFill>
                  <a:srgbClr val="000000">
                    <a:lumMod val="75000"/>
                    <a:lumOff val="25000"/>
                  </a:srgbClr>
                </a:solidFill>
                <a:latin typeface="Palatino" pitchFamily="18" charset="0"/>
              </a:rPr>
              <a:t>son de los autores y no necesariamente reflejan una política oficial o posición del Departamento de la Marina, el Departamento de Defensa o el Gobierno de EEUU</a:t>
            </a:r>
            <a:endParaRPr kumimoji="0" lang="es-PE" sz="1800" b="0" i="0" u="none" strike="noStrike" kern="0" cap="none" spc="0" normalizeH="0" baseline="0" noProof="0" dirty="0" smtClean="0">
              <a:ln>
                <a:noFill/>
              </a:ln>
              <a:solidFill>
                <a:srgbClr val="000000">
                  <a:lumMod val="75000"/>
                  <a:lumOff val="25000"/>
                </a:srgbClr>
              </a:solidFill>
              <a:effectLst/>
              <a:uLnTx/>
              <a:uFillTx/>
              <a:latin typeface="Palatino" pitchFamily="18" charset="0"/>
            </a:endParaRPr>
          </a:p>
          <a:p>
            <a:pPr marL="0" marR="0" lvl="0" indent="0" defTabSz="4389120" eaLnBrk="1" fontAlgn="auto" latinLnBrk="0" hangingPunct="1">
              <a:lnSpc>
                <a:spcPct val="100000"/>
              </a:lnSpc>
              <a:spcBef>
                <a:spcPts val="0"/>
              </a:spcBef>
              <a:spcAft>
                <a:spcPts val="0"/>
              </a:spcAft>
              <a:buClrTx/>
              <a:buSzTx/>
              <a:buFontTx/>
              <a:buNone/>
              <a:tabLst/>
              <a:defRPr/>
            </a:pPr>
            <a:r>
              <a:rPr kumimoji="0" lang="es-PE" sz="1800" b="1" i="0" u="none" strike="noStrike" kern="0" cap="none" spc="0" normalizeH="0" baseline="0" noProof="0" dirty="0" smtClean="0">
                <a:ln>
                  <a:noFill/>
                </a:ln>
                <a:solidFill>
                  <a:srgbClr val="000000">
                    <a:lumMod val="75000"/>
                    <a:lumOff val="25000"/>
                  </a:srgbClr>
                </a:solidFill>
                <a:effectLst/>
                <a:uLnTx/>
                <a:uFillTx/>
                <a:latin typeface="Palatino" pitchFamily="18" charset="0"/>
              </a:rPr>
              <a:t>Fuente de financiamiento: </a:t>
            </a:r>
            <a:r>
              <a:rPr kumimoji="0" lang="es-PE" sz="1800" i="0" u="none" strike="noStrike" kern="0" cap="none" spc="0" normalizeH="0" baseline="0" noProof="0" dirty="0" smtClean="0">
                <a:ln>
                  <a:noFill/>
                </a:ln>
                <a:solidFill>
                  <a:srgbClr val="000000">
                    <a:lumMod val="75000"/>
                    <a:lumOff val="25000"/>
                  </a:srgbClr>
                </a:solidFill>
                <a:effectLst/>
                <a:uLnTx/>
                <a:uFillTx/>
                <a:latin typeface="Palatino" pitchFamily="18" charset="0"/>
              </a:rPr>
              <a:t>Este trabajo recibió financiamiento del Sistema Global de Vigilancia y Respuesta a Infecciones Emergentes (GEIS)</a:t>
            </a:r>
            <a:endParaRPr kumimoji="0" lang="es-PE" sz="1800" b="0" i="0" u="none" strike="noStrike" kern="0" cap="none" spc="0" normalizeH="0" baseline="0" noProof="0" dirty="0" smtClean="0">
              <a:ln>
                <a:noFill/>
              </a:ln>
              <a:solidFill>
                <a:srgbClr val="000000">
                  <a:lumMod val="75000"/>
                  <a:lumOff val="25000"/>
                </a:srgbClr>
              </a:solidFill>
              <a:effectLst/>
              <a:uLnTx/>
              <a:uFillTx/>
              <a:latin typeface="Palatino" pitchFamily="18" charset="0"/>
            </a:endParaRPr>
          </a:p>
          <a:p>
            <a:pPr marL="0" marR="0" lvl="0" indent="0" defTabSz="4389120" eaLnBrk="1" fontAlgn="auto" latinLnBrk="0" hangingPunct="1">
              <a:lnSpc>
                <a:spcPct val="100000"/>
              </a:lnSpc>
              <a:spcBef>
                <a:spcPts val="0"/>
              </a:spcBef>
              <a:spcAft>
                <a:spcPts val="0"/>
              </a:spcAft>
              <a:buClrTx/>
              <a:buSzTx/>
              <a:buFontTx/>
              <a:buNone/>
              <a:tabLst/>
              <a:defRPr/>
            </a:pPr>
            <a:r>
              <a:rPr kumimoji="0" lang="es-PE" sz="1800" b="1" i="0" u="none" strike="noStrike" kern="0" cap="none" spc="0" normalizeH="0" baseline="0" noProof="0" dirty="0" smtClean="0">
                <a:ln>
                  <a:noFill/>
                </a:ln>
                <a:solidFill>
                  <a:srgbClr val="000000">
                    <a:lumMod val="75000"/>
                    <a:lumOff val="25000"/>
                  </a:srgbClr>
                </a:solidFill>
                <a:effectLst/>
                <a:uLnTx/>
                <a:uFillTx/>
                <a:latin typeface="Palatino" pitchFamily="18" charset="0"/>
              </a:rPr>
              <a:t>Protección de participantes: </a:t>
            </a:r>
            <a:r>
              <a:rPr lang="es-PE" sz="1800" kern="0" dirty="0" smtClean="0">
                <a:solidFill>
                  <a:srgbClr val="000000">
                    <a:lumMod val="75000"/>
                    <a:lumOff val="25000"/>
                  </a:srgbClr>
                </a:solidFill>
                <a:latin typeface="Palatino" pitchFamily="18" charset="0"/>
              </a:rPr>
              <a:t>Este protocolo fue aprobado por el Comité de Ética Institucional del Centro de Investigación de Enfermedades Tropicales de la Marina de los EEUU (NAMRU-6) de acuerdo con todas las regulaciones federales concernientes a la protección de participantes en una investigación</a:t>
            </a:r>
            <a:endParaRPr kumimoji="0" lang="es-PE" sz="1800" b="0" i="0" u="none" strike="noStrike" kern="0" cap="none" spc="0" normalizeH="0" baseline="0" noProof="0" dirty="0" smtClean="0">
              <a:ln>
                <a:noFill/>
              </a:ln>
              <a:solidFill>
                <a:srgbClr val="000000">
                  <a:lumMod val="75000"/>
                  <a:lumOff val="25000"/>
                </a:srgbClr>
              </a:solidFill>
              <a:effectLst/>
              <a:uLnTx/>
              <a:uFillTx/>
              <a:latin typeface="Palatino" pitchFamily="18" charset="0"/>
            </a:endParaRPr>
          </a:p>
          <a:p>
            <a:pPr marL="0" marR="0" lvl="0" indent="0" defTabSz="4389120" eaLnBrk="1" fontAlgn="auto" latinLnBrk="0" hangingPunct="1">
              <a:lnSpc>
                <a:spcPct val="100000"/>
              </a:lnSpc>
              <a:spcBef>
                <a:spcPts val="0"/>
              </a:spcBef>
              <a:spcAft>
                <a:spcPts val="0"/>
              </a:spcAft>
              <a:buClrTx/>
              <a:buSzTx/>
              <a:buFontTx/>
              <a:buNone/>
              <a:tabLst/>
              <a:defRPr/>
            </a:pPr>
            <a:r>
              <a:rPr kumimoji="0" lang="es-PE" sz="1800" b="1" i="0" u="none" strike="noStrike" kern="0" cap="none" spc="0" normalizeH="0" baseline="0" noProof="0" dirty="0" smtClean="0">
                <a:ln>
                  <a:noFill/>
                </a:ln>
                <a:solidFill>
                  <a:srgbClr val="000000">
                    <a:lumMod val="75000"/>
                    <a:lumOff val="25000"/>
                  </a:srgbClr>
                </a:solidFill>
                <a:effectLst/>
                <a:uLnTx/>
                <a:uFillTx/>
                <a:latin typeface="Palatino" pitchFamily="18" charset="0"/>
              </a:rPr>
              <a:t>Declaración sobre</a:t>
            </a:r>
            <a:r>
              <a:rPr kumimoji="0" lang="es-PE" sz="1800" b="1" i="0" u="none" strike="noStrike" kern="0" cap="none" spc="0" normalizeH="0" noProof="0" dirty="0" smtClean="0">
                <a:ln>
                  <a:noFill/>
                </a:ln>
                <a:solidFill>
                  <a:srgbClr val="000000">
                    <a:lumMod val="75000"/>
                    <a:lumOff val="25000"/>
                  </a:srgbClr>
                </a:solidFill>
                <a:effectLst/>
                <a:uLnTx/>
                <a:uFillTx/>
                <a:latin typeface="Palatino" pitchFamily="18" charset="0"/>
              </a:rPr>
              <a:t> derechos de autor</a:t>
            </a:r>
            <a:r>
              <a:rPr kumimoji="0" lang="es-PE" sz="1800" b="1" i="0" u="none" strike="noStrike" kern="0" cap="none" spc="0" normalizeH="0" baseline="0" noProof="0" dirty="0" smtClean="0">
                <a:ln>
                  <a:noFill/>
                </a:ln>
                <a:solidFill>
                  <a:srgbClr val="000000">
                    <a:lumMod val="75000"/>
                    <a:lumOff val="25000"/>
                  </a:srgbClr>
                </a:solidFill>
                <a:effectLst/>
                <a:uLnTx/>
                <a:uFillTx/>
                <a:latin typeface="Palatino" pitchFamily="18" charset="0"/>
              </a:rPr>
              <a:t>: </a:t>
            </a:r>
            <a:r>
              <a:rPr kumimoji="0" lang="es-PE" sz="1800" i="0" u="none" strike="noStrike" kern="0" cap="none" spc="0" normalizeH="0" baseline="0" noProof="0" dirty="0" smtClean="0">
                <a:ln>
                  <a:noFill/>
                </a:ln>
                <a:solidFill>
                  <a:srgbClr val="000000">
                    <a:lumMod val="75000"/>
                    <a:lumOff val="25000"/>
                  </a:srgbClr>
                </a:solidFill>
                <a:effectLst/>
                <a:uLnTx/>
                <a:uFillTx/>
                <a:latin typeface="Palatino" pitchFamily="18" charset="0"/>
              </a:rPr>
              <a:t>algunos de los autores son </a:t>
            </a:r>
            <a:r>
              <a:rPr lang="es-PE" sz="1800" kern="0" dirty="0" smtClean="0">
                <a:solidFill>
                  <a:srgbClr val="000000">
                    <a:lumMod val="75000"/>
                    <a:lumOff val="25000"/>
                  </a:srgbClr>
                </a:solidFill>
                <a:latin typeface="Palatino" pitchFamily="18" charset="0"/>
              </a:rPr>
              <a:t>miembros del servicio militar o empleados del gobierno de EEUU. Este trabajo fue preparado como parte de sus funciones oficiales. El titulo </a:t>
            </a:r>
            <a:r>
              <a:rPr kumimoji="0" lang="es-PE" sz="1800" b="0" i="0" u="none" strike="noStrike" kern="0" cap="none" spc="0" normalizeH="0" baseline="0" noProof="0" dirty="0" smtClean="0">
                <a:ln>
                  <a:noFill/>
                </a:ln>
                <a:solidFill>
                  <a:srgbClr val="000000">
                    <a:lumMod val="75000"/>
                    <a:lumOff val="25000"/>
                  </a:srgbClr>
                </a:solidFill>
                <a:effectLst/>
                <a:uLnTx/>
                <a:uFillTx/>
                <a:latin typeface="Palatino" pitchFamily="18" charset="0"/>
              </a:rPr>
              <a:t>17 U.S.C. §105 ofrece que “la protección de derechos de autor</a:t>
            </a:r>
            <a:r>
              <a:rPr kumimoji="0" lang="es-PE" sz="1800" b="0" i="0" u="none" strike="noStrike" kern="0" cap="none" spc="0" normalizeH="0" noProof="0" dirty="0" smtClean="0">
                <a:ln>
                  <a:noFill/>
                </a:ln>
                <a:solidFill>
                  <a:srgbClr val="000000">
                    <a:lumMod val="75000"/>
                    <a:lumOff val="25000"/>
                  </a:srgbClr>
                </a:solidFill>
                <a:effectLst/>
                <a:uLnTx/>
                <a:uFillTx/>
                <a:latin typeface="Palatino" pitchFamily="18" charset="0"/>
              </a:rPr>
              <a:t> bajo este titulo no es</a:t>
            </a:r>
            <a:r>
              <a:rPr lang="es-PE" sz="1800" kern="0" dirty="0" err="1" smtClean="0">
                <a:solidFill>
                  <a:srgbClr val="000000">
                    <a:lumMod val="75000"/>
                    <a:lumOff val="25000"/>
                  </a:srgbClr>
                </a:solidFill>
                <a:latin typeface="Palatino" pitchFamily="18" charset="0"/>
              </a:rPr>
              <a:t>tá</a:t>
            </a:r>
            <a:r>
              <a:rPr lang="es-PE" sz="1800" kern="0" dirty="0" smtClean="0">
                <a:solidFill>
                  <a:srgbClr val="000000">
                    <a:lumMod val="75000"/>
                    <a:lumOff val="25000"/>
                  </a:srgbClr>
                </a:solidFill>
                <a:latin typeface="Palatino" pitchFamily="18" charset="0"/>
              </a:rPr>
              <a:t> disponible para cualquier trabajo del gobierno de los EEUU</a:t>
            </a:r>
            <a:r>
              <a:rPr kumimoji="0" lang="es-PE" sz="1800" b="0" i="0" u="none" strike="noStrike" kern="0" cap="none" spc="0" normalizeH="0" baseline="0" noProof="0" dirty="0" smtClean="0">
                <a:ln>
                  <a:noFill/>
                </a:ln>
                <a:solidFill>
                  <a:srgbClr val="000000">
                    <a:lumMod val="75000"/>
                    <a:lumOff val="25000"/>
                  </a:srgbClr>
                </a:solidFill>
                <a:effectLst/>
                <a:uLnTx/>
                <a:uFillTx/>
                <a:latin typeface="Palatino" pitchFamily="18" charset="0"/>
              </a:rPr>
              <a:t>”. El Titulo 17 U.S.C. §101 </a:t>
            </a:r>
            <a:r>
              <a:rPr lang="es-PE" sz="1800" kern="0" dirty="0" smtClean="0">
                <a:solidFill>
                  <a:srgbClr val="000000">
                    <a:lumMod val="75000"/>
                    <a:lumOff val="25000"/>
                  </a:srgbClr>
                </a:solidFill>
                <a:latin typeface="Palatino" pitchFamily="18" charset="0"/>
              </a:rPr>
              <a:t>define al gobierno de EEUU como el trabajo que ha sido preparado por un miembro del servicio militar del gobierno o un empleado como parte de sus actividades oficiales</a:t>
            </a:r>
            <a:r>
              <a:rPr kumimoji="0" lang="es-PE" sz="1800" b="0" i="0" u="none" strike="noStrike" kern="0" cap="none" spc="0" normalizeH="0" baseline="0" noProof="0" dirty="0" smtClean="0">
                <a:ln>
                  <a:noFill/>
                </a:ln>
                <a:solidFill>
                  <a:srgbClr val="000000">
                    <a:lumMod val="75000"/>
                    <a:lumOff val="25000"/>
                  </a:srgbClr>
                </a:solidFill>
                <a:effectLst/>
                <a:uLnTx/>
                <a:uFillTx/>
                <a:latin typeface="Palatino" pitchFamily="18" charset="0"/>
              </a:rPr>
              <a:t>.</a:t>
            </a:r>
            <a:endParaRPr kumimoji="0" lang="es-PE" sz="1800" b="0" i="0" u="none" strike="noStrike" kern="0" cap="none" spc="0" normalizeH="0" baseline="0" noProof="0" dirty="0">
              <a:ln>
                <a:noFill/>
              </a:ln>
              <a:solidFill>
                <a:srgbClr val="000000">
                  <a:lumMod val="75000"/>
                  <a:lumOff val="25000"/>
                </a:srgbClr>
              </a:solidFill>
              <a:effectLst/>
              <a:uLnTx/>
              <a:uFillTx/>
              <a:latin typeface="Palatino" pitchFamily="18" charset="0"/>
            </a:endParaRPr>
          </a:p>
        </p:txBody>
      </p:sp>
      <p:sp>
        <p:nvSpPr>
          <p:cNvPr id="22" name="Title 1"/>
          <p:cNvSpPr txBox="1">
            <a:spLocks/>
          </p:cNvSpPr>
          <p:nvPr/>
        </p:nvSpPr>
        <p:spPr>
          <a:xfrm>
            <a:off x="437659" y="40468796"/>
            <a:ext cx="17426917" cy="2232248"/>
          </a:xfrm>
          <a:prstGeom prst="rect">
            <a:avLst/>
          </a:prstGeom>
          <a:solidFill>
            <a:schemeClr val="bg1">
              <a:lumMod val="85000"/>
            </a:schemeClr>
          </a:solidFill>
          <a:ln>
            <a:solidFill>
              <a:schemeClr val="tx1">
                <a:lumMod val="75000"/>
                <a:lumOff val="25000"/>
              </a:schemeClr>
            </a:solidFill>
          </a:ln>
          <a:effectLst>
            <a:outerShdw blurRad="50800" dist="152400" dir="2040000" algn="tl" rotWithShape="0">
              <a:prstClr val="black">
                <a:alpha val="40000"/>
              </a:prstClr>
            </a:outerShdw>
          </a:effectLst>
        </p:spPr>
        <p:txBody>
          <a:bodyPr vert="horz" lIns="411480" tIns="205740" rIns="411480" bIns="205740" rtlCol="0" anchor="ctr">
            <a:normAutofit fontScale="40000" lnSpcReduction="20000"/>
          </a:bodyPr>
          <a:lstStyle>
            <a:lvl1pPr algn="ctr" defTabSz="4114800" rtl="0" eaLnBrk="1" latinLnBrk="0" hangingPunct="1">
              <a:spcBef>
                <a:spcPct val="0"/>
              </a:spcBef>
              <a:buNone/>
              <a:defRPr sz="19800" kern="1200">
                <a:solidFill>
                  <a:schemeClr val="tx1"/>
                </a:solidFill>
                <a:latin typeface="+mj-lt"/>
                <a:ea typeface="+mj-ea"/>
                <a:cs typeface="+mj-cs"/>
              </a:defRPr>
            </a:lvl1pPr>
          </a:lstStyle>
          <a:p>
            <a:r>
              <a:rPr lang="en-US" sz="9800" b="1" dirty="0" err="1" smtClean="0">
                <a:effectLst>
                  <a:outerShdw blurRad="38100" dist="38100" dir="2700000" algn="tl">
                    <a:srgbClr val="000000">
                      <a:alpha val="43137"/>
                    </a:srgbClr>
                  </a:outerShdw>
                </a:effectLst>
                <a:latin typeface="Garamond" panose="02020404030301010803" pitchFamily="18" charset="0"/>
                <a:ea typeface="Tahoma" panose="020B0604030504040204" pitchFamily="34" charset="0"/>
                <a:cs typeface="Tahoma" panose="020B0604030504040204" pitchFamily="34" charset="0"/>
              </a:rPr>
              <a:t>Referencias</a:t>
            </a:r>
            <a:endParaRPr lang="es-PE" sz="9800" b="1" dirty="0" smtClean="0">
              <a:effectLst>
                <a:outerShdw blurRad="38100" dist="38100" dir="2700000" algn="tl">
                  <a:srgbClr val="000000">
                    <a:alpha val="43137"/>
                  </a:srgbClr>
                </a:outerShdw>
              </a:effectLst>
              <a:latin typeface="Garamond" panose="02020404030301010803" pitchFamily="18" charset="0"/>
              <a:ea typeface="Tahoma" panose="020B0604030504040204" pitchFamily="34" charset="0"/>
              <a:cs typeface="Tahoma" panose="020B0604030504040204" pitchFamily="34" charset="0"/>
            </a:endParaRPr>
          </a:p>
          <a:p>
            <a:pPr algn="l"/>
            <a:r>
              <a:rPr lang="en-US" sz="6200" dirty="0" smtClean="0"/>
              <a:t>1. Rico-</a:t>
            </a:r>
            <a:r>
              <a:rPr lang="en-US" sz="6200" dirty="0" err="1" smtClean="0"/>
              <a:t>Hesse</a:t>
            </a:r>
            <a:r>
              <a:rPr lang="en-US" sz="6200" dirty="0"/>
              <a:t>, R., </a:t>
            </a:r>
            <a:r>
              <a:rPr lang="en-US" sz="6200" i="1" dirty="0"/>
              <a:t>Dengue virus virulence and transmission determinants</a:t>
            </a:r>
            <a:r>
              <a:rPr lang="en-US" sz="6200" dirty="0"/>
              <a:t>, in </a:t>
            </a:r>
            <a:r>
              <a:rPr lang="en-US" sz="6200" i="1" dirty="0"/>
              <a:t>Dengue Virus</a:t>
            </a:r>
            <a:r>
              <a:rPr lang="en-US" sz="6200" dirty="0"/>
              <a:t>. 2010, Springer. p. 45-55.</a:t>
            </a:r>
            <a:endParaRPr lang="es-PE" sz="6200" dirty="0"/>
          </a:p>
          <a:p>
            <a:pPr algn="l"/>
            <a:r>
              <a:rPr lang="en-US" sz="6200" dirty="0" smtClean="0"/>
              <a:t>2. Morrison</a:t>
            </a:r>
            <a:r>
              <a:rPr lang="en-US" sz="6200" dirty="0"/>
              <a:t>, A.C., et al., </a:t>
            </a:r>
            <a:r>
              <a:rPr lang="en-US" sz="6200" i="1" dirty="0"/>
              <a:t>Epidemiology of dengue virus in Iquitos, Peru 1999 to 2005: </a:t>
            </a:r>
            <a:r>
              <a:rPr lang="en-US" sz="6200" i="1" dirty="0" err="1"/>
              <a:t>interepidemic</a:t>
            </a:r>
            <a:r>
              <a:rPr lang="en-US" sz="6200" i="1" dirty="0"/>
              <a:t> and epidemic patterns of transmission.</a:t>
            </a:r>
            <a:r>
              <a:rPr lang="en-US" sz="6200" dirty="0"/>
              <a:t> </a:t>
            </a:r>
            <a:r>
              <a:rPr lang="en-US" sz="6200" dirty="0" err="1"/>
              <a:t>PLoS</a:t>
            </a:r>
            <a:r>
              <a:rPr lang="en-US" sz="6200" dirty="0"/>
              <a:t> </a:t>
            </a:r>
            <a:r>
              <a:rPr lang="en-US" sz="6200" dirty="0" err="1"/>
              <a:t>Negl</a:t>
            </a:r>
            <a:r>
              <a:rPr lang="en-US" sz="6200" dirty="0"/>
              <a:t> Trop Dis, 2010. </a:t>
            </a:r>
            <a:r>
              <a:rPr lang="en-US" sz="6200" b="1" dirty="0"/>
              <a:t>4</a:t>
            </a:r>
            <a:r>
              <a:rPr lang="en-US" sz="6200" dirty="0"/>
              <a:t>(5): p. e670.</a:t>
            </a:r>
            <a:endParaRPr lang="es-PE" sz="6200" dirty="0"/>
          </a:p>
          <a:p>
            <a:pPr algn="l"/>
            <a:r>
              <a:rPr lang="en-US" sz="6200" dirty="0" smtClean="0"/>
              <a:t>3. WHO/TDR</a:t>
            </a:r>
            <a:r>
              <a:rPr lang="en-US" sz="6200" dirty="0"/>
              <a:t>, </a:t>
            </a:r>
            <a:r>
              <a:rPr lang="en-US" sz="6200" i="1" dirty="0"/>
              <a:t>Dengue: Guidelines for Diagnosis, Treatment, Prevention and Control</a:t>
            </a:r>
            <a:r>
              <a:rPr lang="en-US" sz="6200" dirty="0"/>
              <a:t>. 2009, Geneva: WHO Press.</a:t>
            </a:r>
            <a:endParaRPr lang="es-PE" sz="6200" b="1" dirty="0" smtClean="0">
              <a:effectLst>
                <a:outerShdw blurRad="38100" dist="38100" dir="2700000" algn="tl">
                  <a:srgbClr val="000000">
                    <a:alpha val="43137"/>
                  </a:srgbClr>
                </a:outerShdw>
              </a:effectLst>
              <a:latin typeface="Garamond" panose="02020404030301010803" pitchFamily="18"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90589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TotalTime>
  <Words>970</Words>
  <Application>Microsoft Office PowerPoint</Application>
  <PresentationFormat>Personalizado</PresentationFormat>
  <Paragraphs>44</Paragraphs>
  <Slides>1</Slides>
  <Notes>0</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Office Theme</vt:lpstr>
      <vt:lpstr>SEROPREVALENCIA DE LA INFECCION POR EL VIRUS DEL DENGUE Y DISTRIBUCION ESPACIAL EN PUERTO MALDONADO, PERU  G. Salmón Mulanovich1, 2, M. C. Guezala1, Z. Rios1, A. Espinoza1, C.Guevara1, D. L. Blazes3, J. M. Montgomery4, D. G. Bausch1,5 and W. K. Pan2,   1. U.S. Naval Medical Research Unit No. 6, Lima-Peru; 2. Department of International Health, Johns Hopkins Bloomberg School of Public Health, Baltimore, Maryland; 3. Navy Medicine Professional Development Center, Bethesda, Maryland ; 4. Division of Global Disease Detection, Centers for Disease Control and Prevention, Nairobi, Kenya; 5. Tulane School of Public Health and Tropical Medicine, New Orleans, Louisiana; 6. Duke Global Health Institute and Nicholas School of Environment, Duke University, Durham, North Carolina</vt:lpstr>
    </vt:vector>
  </TitlesOfParts>
  <Company>Navy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(No más de 15 palabras)</dc:title>
  <dc:creator>Barrera Monica, Peru</dc:creator>
  <cp:lastModifiedBy>anamaria</cp:lastModifiedBy>
  <cp:revision>31</cp:revision>
  <dcterms:created xsi:type="dcterms:W3CDTF">2014-11-06T21:05:11Z</dcterms:created>
  <dcterms:modified xsi:type="dcterms:W3CDTF">2014-11-15T01:27:39Z</dcterms:modified>
</cp:coreProperties>
</file>